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8" r:id="rId3"/>
    <p:sldId id="268" r:id="rId4"/>
    <p:sldId id="285" r:id="rId5"/>
    <p:sldId id="286" r:id="rId6"/>
    <p:sldId id="288" r:id="rId7"/>
    <p:sldId id="287" r:id="rId8"/>
    <p:sldId id="289" r:id="rId9"/>
    <p:sldId id="290" r:id="rId10"/>
    <p:sldId id="291" r:id="rId11"/>
    <p:sldId id="292" r:id="rId12"/>
    <p:sldId id="29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n Afflerbach" initials="BA" lastIdx="1" clrIdx="0">
    <p:extLst>
      <p:ext uri="{19B8F6BF-5375-455C-9EA6-DF929625EA0E}">
        <p15:presenceInfo xmlns:p15="http://schemas.microsoft.com/office/powerpoint/2012/main" userId="6b18fdee89c02ef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4" autoAdjust="0"/>
    <p:restoredTop sz="80680" autoAdjust="0"/>
  </p:normalViewPr>
  <p:slideViewPr>
    <p:cSldViewPr snapToGrid="0">
      <p:cViewPr varScale="1">
        <p:scale>
          <a:sx n="102" d="100"/>
          <a:sy n="102" d="100"/>
        </p:scale>
        <p:origin x="13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ACB91B-96D7-4896-B6CE-E3FD7F7788BB}" type="doc">
      <dgm:prSet loTypeId="urn:microsoft.com/office/officeart/2005/8/layout/process1" loCatId="process" qsTypeId="urn:microsoft.com/office/officeart/2005/8/quickstyle/simple1" qsCatId="simple" csTypeId="urn:microsoft.com/office/officeart/2005/8/colors/accent1_2" csCatId="accent1" phldr="1"/>
      <dgm:spPr/>
    </dgm:pt>
    <dgm:pt modelId="{532407C4-C61A-4BB5-8846-323049E93360}">
      <dgm:prSet phldrT="[Text]"/>
      <dgm:spPr/>
      <dgm:t>
        <a:bodyPr/>
        <a:lstStyle/>
        <a:p>
          <a:r>
            <a:rPr lang="en-US" dirty="0"/>
            <a:t>Identify Materials Properties</a:t>
          </a:r>
        </a:p>
      </dgm:t>
    </dgm:pt>
    <dgm:pt modelId="{F660F1AA-7D4C-4BBD-BFCF-025592609A9B}" type="parTrans" cxnId="{8156B521-3BFC-4EAC-9E57-0B7C94E2F0F7}">
      <dgm:prSet/>
      <dgm:spPr/>
      <dgm:t>
        <a:bodyPr/>
        <a:lstStyle/>
        <a:p>
          <a:endParaRPr lang="en-US"/>
        </a:p>
      </dgm:t>
    </dgm:pt>
    <dgm:pt modelId="{71645022-EB08-4E68-A574-05AABB299303}" type="sibTrans" cxnId="{8156B521-3BFC-4EAC-9E57-0B7C94E2F0F7}">
      <dgm:prSet/>
      <dgm:spPr/>
      <dgm:t>
        <a:bodyPr/>
        <a:lstStyle/>
        <a:p>
          <a:endParaRPr lang="en-US"/>
        </a:p>
      </dgm:t>
    </dgm:pt>
    <dgm:pt modelId="{92589B9A-F60D-4AEB-A390-1BC6A60F054D}">
      <dgm:prSet phldrT="[Text]"/>
      <dgm:spPr/>
      <dgm:t>
        <a:bodyPr/>
        <a:lstStyle/>
        <a:p>
          <a:r>
            <a:rPr lang="en-US" dirty="0"/>
            <a:t>Train Model of Properties</a:t>
          </a:r>
        </a:p>
      </dgm:t>
    </dgm:pt>
    <dgm:pt modelId="{F04AC293-EB1D-439E-BB1D-EDFCE3E3BC32}" type="parTrans" cxnId="{DBAFA4AE-0663-4CD5-B3E5-DA297DF508DC}">
      <dgm:prSet/>
      <dgm:spPr/>
      <dgm:t>
        <a:bodyPr/>
        <a:lstStyle/>
        <a:p>
          <a:endParaRPr lang="en-US"/>
        </a:p>
      </dgm:t>
    </dgm:pt>
    <dgm:pt modelId="{172A5A87-3934-4186-AFEA-812DCFFC818E}" type="sibTrans" cxnId="{DBAFA4AE-0663-4CD5-B3E5-DA297DF508DC}">
      <dgm:prSet/>
      <dgm:spPr/>
      <dgm:t>
        <a:bodyPr/>
        <a:lstStyle/>
        <a:p>
          <a:endParaRPr lang="en-US"/>
        </a:p>
      </dgm:t>
    </dgm:pt>
    <dgm:pt modelId="{62323F05-D27E-46AB-B1BB-92366E41FF4E}">
      <dgm:prSet phldrT="[Text]"/>
      <dgm:spPr/>
      <dgm:t>
        <a:bodyPr/>
        <a:lstStyle/>
        <a:p>
          <a:r>
            <a:rPr lang="en-US" dirty="0"/>
            <a:t>Predict Properties For New Chemical Compositions</a:t>
          </a:r>
        </a:p>
      </dgm:t>
    </dgm:pt>
    <dgm:pt modelId="{2C560692-EE1A-4CA5-84E6-A4CB28DEE741}" type="parTrans" cxnId="{52584C10-4E72-472F-B40C-32068C1E7118}">
      <dgm:prSet/>
      <dgm:spPr/>
      <dgm:t>
        <a:bodyPr/>
        <a:lstStyle/>
        <a:p>
          <a:endParaRPr lang="en-US"/>
        </a:p>
      </dgm:t>
    </dgm:pt>
    <dgm:pt modelId="{A05A2818-3CE8-4E2F-8F35-EE0187FEA9A0}" type="sibTrans" cxnId="{52584C10-4E72-472F-B40C-32068C1E7118}">
      <dgm:prSet/>
      <dgm:spPr/>
      <dgm:t>
        <a:bodyPr/>
        <a:lstStyle/>
        <a:p>
          <a:endParaRPr lang="en-US"/>
        </a:p>
      </dgm:t>
    </dgm:pt>
    <dgm:pt modelId="{7CFA93FC-02F2-4310-9A79-E7A2376E6063}">
      <dgm:prSet phldrT="[Text]"/>
      <dgm:spPr/>
      <dgm:t>
        <a:bodyPr/>
        <a:lstStyle/>
        <a:p>
          <a:r>
            <a:rPr lang="en-US" dirty="0"/>
            <a:t>Synthesize and Verify Predictions</a:t>
          </a:r>
        </a:p>
      </dgm:t>
    </dgm:pt>
    <dgm:pt modelId="{8B0FFE34-6B51-4DF5-9C0D-3E05DC213332}" type="parTrans" cxnId="{B398B161-E232-4E6B-A949-B993EF723EAB}">
      <dgm:prSet/>
      <dgm:spPr/>
      <dgm:t>
        <a:bodyPr/>
        <a:lstStyle/>
        <a:p>
          <a:endParaRPr lang="en-US"/>
        </a:p>
      </dgm:t>
    </dgm:pt>
    <dgm:pt modelId="{F0B0BEB4-CBD2-4FD5-89C7-4A17118728D9}" type="sibTrans" cxnId="{B398B161-E232-4E6B-A949-B993EF723EAB}">
      <dgm:prSet/>
      <dgm:spPr/>
      <dgm:t>
        <a:bodyPr/>
        <a:lstStyle/>
        <a:p>
          <a:endParaRPr lang="en-US"/>
        </a:p>
      </dgm:t>
    </dgm:pt>
    <dgm:pt modelId="{F0693795-54EB-4222-A6FB-102B02AB8D2B}" type="pres">
      <dgm:prSet presAssocID="{A0ACB91B-96D7-4896-B6CE-E3FD7F7788BB}" presName="Name0" presStyleCnt="0">
        <dgm:presLayoutVars>
          <dgm:dir/>
          <dgm:resizeHandles val="exact"/>
        </dgm:presLayoutVars>
      </dgm:prSet>
      <dgm:spPr/>
    </dgm:pt>
    <dgm:pt modelId="{146C77C7-6B59-469C-AE73-6AAA93DD0567}" type="pres">
      <dgm:prSet presAssocID="{532407C4-C61A-4BB5-8846-323049E93360}" presName="node" presStyleLbl="node1" presStyleIdx="0" presStyleCnt="4">
        <dgm:presLayoutVars>
          <dgm:bulletEnabled val="1"/>
        </dgm:presLayoutVars>
      </dgm:prSet>
      <dgm:spPr/>
    </dgm:pt>
    <dgm:pt modelId="{103720EC-6751-40DF-BCEF-6D3217E3BB55}" type="pres">
      <dgm:prSet presAssocID="{71645022-EB08-4E68-A574-05AABB299303}" presName="sibTrans" presStyleLbl="sibTrans2D1" presStyleIdx="0" presStyleCnt="3"/>
      <dgm:spPr/>
    </dgm:pt>
    <dgm:pt modelId="{F9EE36D7-59E3-485C-AC38-793427614998}" type="pres">
      <dgm:prSet presAssocID="{71645022-EB08-4E68-A574-05AABB299303}" presName="connectorText" presStyleLbl="sibTrans2D1" presStyleIdx="0" presStyleCnt="3"/>
      <dgm:spPr/>
    </dgm:pt>
    <dgm:pt modelId="{D6CDAFA8-CA1A-43F2-A0CE-0D70336CA01B}" type="pres">
      <dgm:prSet presAssocID="{92589B9A-F60D-4AEB-A390-1BC6A60F054D}" presName="node" presStyleLbl="node1" presStyleIdx="1" presStyleCnt="4">
        <dgm:presLayoutVars>
          <dgm:bulletEnabled val="1"/>
        </dgm:presLayoutVars>
      </dgm:prSet>
      <dgm:spPr/>
    </dgm:pt>
    <dgm:pt modelId="{7BB0282E-FA83-4775-8851-2C776EE3D851}" type="pres">
      <dgm:prSet presAssocID="{172A5A87-3934-4186-AFEA-812DCFFC818E}" presName="sibTrans" presStyleLbl="sibTrans2D1" presStyleIdx="1" presStyleCnt="3"/>
      <dgm:spPr/>
    </dgm:pt>
    <dgm:pt modelId="{52FD96DD-96CD-44D9-B677-5E133CC9C40D}" type="pres">
      <dgm:prSet presAssocID="{172A5A87-3934-4186-AFEA-812DCFFC818E}" presName="connectorText" presStyleLbl="sibTrans2D1" presStyleIdx="1" presStyleCnt="3"/>
      <dgm:spPr/>
    </dgm:pt>
    <dgm:pt modelId="{8CBFFB11-6DF9-4C16-9D97-21D66455D660}" type="pres">
      <dgm:prSet presAssocID="{62323F05-D27E-46AB-B1BB-92366E41FF4E}" presName="node" presStyleLbl="node1" presStyleIdx="2" presStyleCnt="4">
        <dgm:presLayoutVars>
          <dgm:bulletEnabled val="1"/>
        </dgm:presLayoutVars>
      </dgm:prSet>
      <dgm:spPr/>
    </dgm:pt>
    <dgm:pt modelId="{69FE38FF-D641-4A71-A4EB-645E973899CD}" type="pres">
      <dgm:prSet presAssocID="{A05A2818-3CE8-4E2F-8F35-EE0187FEA9A0}" presName="sibTrans" presStyleLbl="sibTrans2D1" presStyleIdx="2" presStyleCnt="3"/>
      <dgm:spPr/>
    </dgm:pt>
    <dgm:pt modelId="{27641AA3-FDE1-4AB0-ADCD-0F2B2085459B}" type="pres">
      <dgm:prSet presAssocID="{A05A2818-3CE8-4E2F-8F35-EE0187FEA9A0}" presName="connectorText" presStyleLbl="sibTrans2D1" presStyleIdx="2" presStyleCnt="3"/>
      <dgm:spPr/>
    </dgm:pt>
    <dgm:pt modelId="{87E15649-6C71-4A1F-B429-5DAA4536EE5F}" type="pres">
      <dgm:prSet presAssocID="{7CFA93FC-02F2-4310-9A79-E7A2376E6063}" presName="node" presStyleLbl="node1" presStyleIdx="3" presStyleCnt="4">
        <dgm:presLayoutVars>
          <dgm:bulletEnabled val="1"/>
        </dgm:presLayoutVars>
      </dgm:prSet>
      <dgm:spPr/>
    </dgm:pt>
  </dgm:ptLst>
  <dgm:cxnLst>
    <dgm:cxn modelId="{52584C10-4E72-472F-B40C-32068C1E7118}" srcId="{A0ACB91B-96D7-4896-B6CE-E3FD7F7788BB}" destId="{62323F05-D27E-46AB-B1BB-92366E41FF4E}" srcOrd="2" destOrd="0" parTransId="{2C560692-EE1A-4CA5-84E6-A4CB28DEE741}" sibTransId="{A05A2818-3CE8-4E2F-8F35-EE0187FEA9A0}"/>
    <dgm:cxn modelId="{5E69E91C-AD1E-477E-A9D5-96CDBF74D447}" type="presOf" srcId="{A05A2818-3CE8-4E2F-8F35-EE0187FEA9A0}" destId="{69FE38FF-D641-4A71-A4EB-645E973899CD}" srcOrd="0" destOrd="0" presId="urn:microsoft.com/office/officeart/2005/8/layout/process1"/>
    <dgm:cxn modelId="{8156B521-3BFC-4EAC-9E57-0B7C94E2F0F7}" srcId="{A0ACB91B-96D7-4896-B6CE-E3FD7F7788BB}" destId="{532407C4-C61A-4BB5-8846-323049E93360}" srcOrd="0" destOrd="0" parTransId="{F660F1AA-7D4C-4BBD-BFCF-025592609A9B}" sibTransId="{71645022-EB08-4E68-A574-05AABB299303}"/>
    <dgm:cxn modelId="{70523832-7AE8-45B2-A55E-2A6E0F06A137}" type="presOf" srcId="{92589B9A-F60D-4AEB-A390-1BC6A60F054D}" destId="{D6CDAFA8-CA1A-43F2-A0CE-0D70336CA01B}" srcOrd="0" destOrd="0" presId="urn:microsoft.com/office/officeart/2005/8/layout/process1"/>
    <dgm:cxn modelId="{7D5ED938-F38C-4346-82ED-EE838B928002}" type="presOf" srcId="{71645022-EB08-4E68-A574-05AABB299303}" destId="{F9EE36D7-59E3-485C-AC38-793427614998}" srcOrd="1" destOrd="0" presId="urn:microsoft.com/office/officeart/2005/8/layout/process1"/>
    <dgm:cxn modelId="{F2A50842-A124-4C11-9FF3-9D03A28C6F94}" type="presOf" srcId="{62323F05-D27E-46AB-B1BB-92366E41FF4E}" destId="{8CBFFB11-6DF9-4C16-9D97-21D66455D660}" srcOrd="0" destOrd="0" presId="urn:microsoft.com/office/officeart/2005/8/layout/process1"/>
    <dgm:cxn modelId="{69148853-1599-4C2C-8666-3E022CA91292}" type="presOf" srcId="{71645022-EB08-4E68-A574-05AABB299303}" destId="{103720EC-6751-40DF-BCEF-6D3217E3BB55}" srcOrd="0" destOrd="0" presId="urn:microsoft.com/office/officeart/2005/8/layout/process1"/>
    <dgm:cxn modelId="{20F4FB60-2E10-46AB-832B-D7A2CA8E531F}" type="presOf" srcId="{A0ACB91B-96D7-4896-B6CE-E3FD7F7788BB}" destId="{F0693795-54EB-4222-A6FB-102B02AB8D2B}" srcOrd="0" destOrd="0" presId="urn:microsoft.com/office/officeart/2005/8/layout/process1"/>
    <dgm:cxn modelId="{B398B161-E232-4E6B-A949-B993EF723EAB}" srcId="{A0ACB91B-96D7-4896-B6CE-E3FD7F7788BB}" destId="{7CFA93FC-02F2-4310-9A79-E7A2376E6063}" srcOrd="3" destOrd="0" parTransId="{8B0FFE34-6B51-4DF5-9C0D-3E05DC213332}" sibTransId="{F0B0BEB4-CBD2-4FD5-89C7-4A17118728D9}"/>
    <dgm:cxn modelId="{5E34A3A2-FC37-44E5-9369-4A0CB95FB6EB}" type="presOf" srcId="{A05A2818-3CE8-4E2F-8F35-EE0187FEA9A0}" destId="{27641AA3-FDE1-4AB0-ADCD-0F2B2085459B}" srcOrd="1" destOrd="0" presId="urn:microsoft.com/office/officeart/2005/8/layout/process1"/>
    <dgm:cxn modelId="{DBAFA4AE-0663-4CD5-B3E5-DA297DF508DC}" srcId="{A0ACB91B-96D7-4896-B6CE-E3FD7F7788BB}" destId="{92589B9A-F60D-4AEB-A390-1BC6A60F054D}" srcOrd="1" destOrd="0" parTransId="{F04AC293-EB1D-439E-BB1D-EDFCE3E3BC32}" sibTransId="{172A5A87-3934-4186-AFEA-812DCFFC818E}"/>
    <dgm:cxn modelId="{93C17FC3-9F64-4933-9675-1E03244C5DC2}" type="presOf" srcId="{7CFA93FC-02F2-4310-9A79-E7A2376E6063}" destId="{87E15649-6C71-4A1F-B429-5DAA4536EE5F}" srcOrd="0" destOrd="0" presId="urn:microsoft.com/office/officeart/2005/8/layout/process1"/>
    <dgm:cxn modelId="{51EFA0E8-28F2-4C0E-9D07-B905A220B5B2}" type="presOf" srcId="{172A5A87-3934-4186-AFEA-812DCFFC818E}" destId="{52FD96DD-96CD-44D9-B677-5E133CC9C40D}" srcOrd="1" destOrd="0" presId="urn:microsoft.com/office/officeart/2005/8/layout/process1"/>
    <dgm:cxn modelId="{FF2421F6-852E-46E0-AE92-284ED9E34DCB}" type="presOf" srcId="{532407C4-C61A-4BB5-8846-323049E93360}" destId="{146C77C7-6B59-469C-AE73-6AAA93DD0567}" srcOrd="0" destOrd="0" presId="urn:microsoft.com/office/officeart/2005/8/layout/process1"/>
    <dgm:cxn modelId="{52A1B0F9-0501-4666-BF8B-C3F2443D16D7}" type="presOf" srcId="{172A5A87-3934-4186-AFEA-812DCFFC818E}" destId="{7BB0282E-FA83-4775-8851-2C776EE3D851}" srcOrd="0" destOrd="0" presId="urn:microsoft.com/office/officeart/2005/8/layout/process1"/>
    <dgm:cxn modelId="{3B8EB101-77D5-48B2-9B83-01DFCDADD80D}" type="presParOf" srcId="{F0693795-54EB-4222-A6FB-102B02AB8D2B}" destId="{146C77C7-6B59-469C-AE73-6AAA93DD0567}" srcOrd="0" destOrd="0" presId="urn:microsoft.com/office/officeart/2005/8/layout/process1"/>
    <dgm:cxn modelId="{90EE09B8-5E0A-4062-9D2E-A1F14BEC1CBD}" type="presParOf" srcId="{F0693795-54EB-4222-A6FB-102B02AB8D2B}" destId="{103720EC-6751-40DF-BCEF-6D3217E3BB55}" srcOrd="1" destOrd="0" presId="urn:microsoft.com/office/officeart/2005/8/layout/process1"/>
    <dgm:cxn modelId="{B42E0B82-1E3C-42C3-9772-EAB361A5021A}" type="presParOf" srcId="{103720EC-6751-40DF-BCEF-6D3217E3BB55}" destId="{F9EE36D7-59E3-485C-AC38-793427614998}" srcOrd="0" destOrd="0" presId="urn:microsoft.com/office/officeart/2005/8/layout/process1"/>
    <dgm:cxn modelId="{CA894BC5-BA7D-44B1-9E3B-7C501D025D73}" type="presParOf" srcId="{F0693795-54EB-4222-A6FB-102B02AB8D2B}" destId="{D6CDAFA8-CA1A-43F2-A0CE-0D70336CA01B}" srcOrd="2" destOrd="0" presId="urn:microsoft.com/office/officeart/2005/8/layout/process1"/>
    <dgm:cxn modelId="{813CB611-13AC-4863-B702-15E3CA8633B0}" type="presParOf" srcId="{F0693795-54EB-4222-A6FB-102B02AB8D2B}" destId="{7BB0282E-FA83-4775-8851-2C776EE3D851}" srcOrd="3" destOrd="0" presId="urn:microsoft.com/office/officeart/2005/8/layout/process1"/>
    <dgm:cxn modelId="{CAA6D2B2-8B93-420A-8B49-016E6EEB6CF3}" type="presParOf" srcId="{7BB0282E-FA83-4775-8851-2C776EE3D851}" destId="{52FD96DD-96CD-44D9-B677-5E133CC9C40D}" srcOrd="0" destOrd="0" presId="urn:microsoft.com/office/officeart/2005/8/layout/process1"/>
    <dgm:cxn modelId="{59564C8C-0E35-4010-8189-DC623988EEA5}" type="presParOf" srcId="{F0693795-54EB-4222-A6FB-102B02AB8D2B}" destId="{8CBFFB11-6DF9-4C16-9D97-21D66455D660}" srcOrd="4" destOrd="0" presId="urn:microsoft.com/office/officeart/2005/8/layout/process1"/>
    <dgm:cxn modelId="{AE18FE15-DD0F-4D7F-93D6-A9346E223D9F}" type="presParOf" srcId="{F0693795-54EB-4222-A6FB-102B02AB8D2B}" destId="{69FE38FF-D641-4A71-A4EB-645E973899CD}" srcOrd="5" destOrd="0" presId="urn:microsoft.com/office/officeart/2005/8/layout/process1"/>
    <dgm:cxn modelId="{A9EE74EF-6679-477C-8EF9-AB1EFE9A4ECD}" type="presParOf" srcId="{69FE38FF-D641-4A71-A4EB-645E973899CD}" destId="{27641AA3-FDE1-4AB0-ADCD-0F2B2085459B}" srcOrd="0" destOrd="0" presId="urn:microsoft.com/office/officeart/2005/8/layout/process1"/>
    <dgm:cxn modelId="{B3264DEB-590F-4504-8950-9BF88A1E07E5}" type="presParOf" srcId="{F0693795-54EB-4222-A6FB-102B02AB8D2B}" destId="{87E15649-6C71-4A1F-B429-5DAA4536EE5F}"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ACB91B-96D7-4896-B6CE-E3FD7F7788BB}" type="doc">
      <dgm:prSet loTypeId="urn:microsoft.com/office/officeart/2005/8/layout/process1" loCatId="process" qsTypeId="urn:microsoft.com/office/officeart/2005/8/quickstyle/simple1" qsCatId="simple" csTypeId="urn:microsoft.com/office/officeart/2005/8/colors/accent1_2" csCatId="accent1" phldr="1"/>
      <dgm:spPr/>
    </dgm:pt>
    <dgm:pt modelId="{532407C4-C61A-4BB5-8846-323049E93360}">
      <dgm:prSet phldrT="[Text]" custT="1"/>
      <dgm:spPr/>
      <dgm:t>
        <a:bodyPr/>
        <a:lstStyle/>
        <a:p>
          <a:r>
            <a:rPr lang="en-US" sz="1800" dirty="0"/>
            <a:t>Generate Training Data</a:t>
          </a:r>
        </a:p>
      </dgm:t>
    </dgm:pt>
    <dgm:pt modelId="{F660F1AA-7D4C-4BBD-BFCF-025592609A9B}" type="parTrans" cxnId="{8156B521-3BFC-4EAC-9E57-0B7C94E2F0F7}">
      <dgm:prSet/>
      <dgm:spPr/>
      <dgm:t>
        <a:bodyPr/>
        <a:lstStyle/>
        <a:p>
          <a:endParaRPr lang="en-US" sz="1800"/>
        </a:p>
      </dgm:t>
    </dgm:pt>
    <dgm:pt modelId="{71645022-EB08-4E68-A574-05AABB299303}" type="sibTrans" cxnId="{8156B521-3BFC-4EAC-9E57-0B7C94E2F0F7}">
      <dgm:prSet custT="1"/>
      <dgm:spPr/>
      <dgm:t>
        <a:bodyPr/>
        <a:lstStyle/>
        <a:p>
          <a:endParaRPr lang="en-US" sz="1800"/>
        </a:p>
      </dgm:t>
    </dgm:pt>
    <dgm:pt modelId="{92589B9A-F60D-4AEB-A390-1BC6A60F054D}">
      <dgm:prSet phldrT="[Text]" custT="1"/>
      <dgm:spPr/>
      <dgm:t>
        <a:bodyPr/>
        <a:lstStyle/>
        <a:p>
          <a:r>
            <a:rPr lang="en-US" sz="1800" dirty="0"/>
            <a:t>Data Cleaning</a:t>
          </a:r>
        </a:p>
      </dgm:t>
    </dgm:pt>
    <dgm:pt modelId="{F04AC293-EB1D-439E-BB1D-EDFCE3E3BC32}" type="parTrans" cxnId="{DBAFA4AE-0663-4CD5-B3E5-DA297DF508DC}">
      <dgm:prSet/>
      <dgm:spPr/>
      <dgm:t>
        <a:bodyPr/>
        <a:lstStyle/>
        <a:p>
          <a:endParaRPr lang="en-US" sz="1800"/>
        </a:p>
      </dgm:t>
    </dgm:pt>
    <dgm:pt modelId="{172A5A87-3934-4186-AFEA-812DCFFC818E}" type="sibTrans" cxnId="{DBAFA4AE-0663-4CD5-B3E5-DA297DF508DC}">
      <dgm:prSet custT="1"/>
      <dgm:spPr/>
      <dgm:t>
        <a:bodyPr/>
        <a:lstStyle/>
        <a:p>
          <a:endParaRPr lang="en-US" sz="1800"/>
        </a:p>
      </dgm:t>
    </dgm:pt>
    <dgm:pt modelId="{62323F05-D27E-46AB-B1BB-92366E41FF4E}">
      <dgm:prSet phldrT="[Text]" custT="1"/>
      <dgm:spPr/>
      <dgm:t>
        <a:bodyPr/>
        <a:lstStyle/>
        <a:p>
          <a:r>
            <a:rPr lang="en-US" sz="1800" dirty="0"/>
            <a:t>Feature Generation and Engineering</a:t>
          </a:r>
        </a:p>
      </dgm:t>
    </dgm:pt>
    <dgm:pt modelId="{2C560692-EE1A-4CA5-84E6-A4CB28DEE741}" type="parTrans" cxnId="{52584C10-4E72-472F-B40C-32068C1E7118}">
      <dgm:prSet/>
      <dgm:spPr/>
      <dgm:t>
        <a:bodyPr/>
        <a:lstStyle/>
        <a:p>
          <a:endParaRPr lang="en-US" sz="1800"/>
        </a:p>
      </dgm:t>
    </dgm:pt>
    <dgm:pt modelId="{A05A2818-3CE8-4E2F-8F35-EE0187FEA9A0}" type="sibTrans" cxnId="{52584C10-4E72-472F-B40C-32068C1E7118}">
      <dgm:prSet custT="1"/>
      <dgm:spPr/>
      <dgm:t>
        <a:bodyPr/>
        <a:lstStyle/>
        <a:p>
          <a:endParaRPr lang="en-US" sz="1800"/>
        </a:p>
      </dgm:t>
    </dgm:pt>
    <dgm:pt modelId="{7CFA93FC-02F2-4310-9A79-E7A2376E6063}">
      <dgm:prSet phldrT="[Text]" custT="1"/>
      <dgm:spPr/>
      <dgm:t>
        <a:bodyPr/>
        <a:lstStyle/>
        <a:p>
          <a:r>
            <a:rPr lang="en-US" sz="1800" dirty="0"/>
            <a:t>Model Assessment</a:t>
          </a:r>
        </a:p>
      </dgm:t>
    </dgm:pt>
    <dgm:pt modelId="{8B0FFE34-6B51-4DF5-9C0D-3E05DC213332}" type="parTrans" cxnId="{B398B161-E232-4E6B-A949-B993EF723EAB}">
      <dgm:prSet/>
      <dgm:spPr/>
      <dgm:t>
        <a:bodyPr/>
        <a:lstStyle/>
        <a:p>
          <a:endParaRPr lang="en-US" sz="1800"/>
        </a:p>
      </dgm:t>
    </dgm:pt>
    <dgm:pt modelId="{F0B0BEB4-CBD2-4FD5-89C7-4A17118728D9}" type="sibTrans" cxnId="{B398B161-E232-4E6B-A949-B993EF723EAB}">
      <dgm:prSet custT="1"/>
      <dgm:spPr/>
      <dgm:t>
        <a:bodyPr/>
        <a:lstStyle/>
        <a:p>
          <a:endParaRPr lang="en-US" sz="1800"/>
        </a:p>
      </dgm:t>
    </dgm:pt>
    <dgm:pt modelId="{3A655E41-E6FC-4012-82EC-E83CB0F1EFE3}">
      <dgm:prSet phldrT="[Text]" custT="1"/>
      <dgm:spPr/>
      <dgm:t>
        <a:bodyPr/>
        <a:lstStyle/>
        <a:p>
          <a:r>
            <a:rPr lang="en-US" sz="1800" dirty="0"/>
            <a:t>Model Optimization</a:t>
          </a:r>
        </a:p>
      </dgm:t>
    </dgm:pt>
    <dgm:pt modelId="{FBB5D272-00A0-4935-9E67-8F49E64929BD}" type="parTrans" cxnId="{C5051BE9-7374-422C-B235-DAE9AE8AA824}">
      <dgm:prSet/>
      <dgm:spPr/>
      <dgm:t>
        <a:bodyPr/>
        <a:lstStyle/>
        <a:p>
          <a:endParaRPr lang="en-US" sz="1800"/>
        </a:p>
      </dgm:t>
    </dgm:pt>
    <dgm:pt modelId="{EC16C7BC-D0F3-4C67-A6DD-926F31D33157}" type="sibTrans" cxnId="{C5051BE9-7374-422C-B235-DAE9AE8AA824}">
      <dgm:prSet custT="1"/>
      <dgm:spPr/>
      <dgm:t>
        <a:bodyPr/>
        <a:lstStyle/>
        <a:p>
          <a:endParaRPr lang="en-US" sz="1800"/>
        </a:p>
      </dgm:t>
    </dgm:pt>
    <dgm:pt modelId="{FD5F51C8-3601-45A5-939B-1926015E124C}">
      <dgm:prSet phldrT="[Text]" custT="1"/>
      <dgm:spPr/>
      <dgm:t>
        <a:bodyPr/>
        <a:lstStyle/>
        <a:p>
          <a:r>
            <a:rPr lang="en-US" sz="1800" dirty="0"/>
            <a:t>Predictions</a:t>
          </a:r>
        </a:p>
      </dgm:t>
    </dgm:pt>
    <dgm:pt modelId="{98822C39-20F3-463A-B927-9251D37D765E}" type="parTrans" cxnId="{9B0DBB3D-7679-4691-891F-C89BC6F8FE48}">
      <dgm:prSet/>
      <dgm:spPr/>
      <dgm:t>
        <a:bodyPr/>
        <a:lstStyle/>
        <a:p>
          <a:endParaRPr lang="en-US" sz="1800"/>
        </a:p>
      </dgm:t>
    </dgm:pt>
    <dgm:pt modelId="{6BD85904-4358-4B95-B601-545B8F0A9EC2}" type="sibTrans" cxnId="{9B0DBB3D-7679-4691-891F-C89BC6F8FE48}">
      <dgm:prSet/>
      <dgm:spPr/>
      <dgm:t>
        <a:bodyPr/>
        <a:lstStyle/>
        <a:p>
          <a:endParaRPr lang="en-US" sz="1800"/>
        </a:p>
      </dgm:t>
    </dgm:pt>
    <dgm:pt modelId="{F0693795-54EB-4222-A6FB-102B02AB8D2B}" type="pres">
      <dgm:prSet presAssocID="{A0ACB91B-96D7-4896-B6CE-E3FD7F7788BB}" presName="Name0" presStyleCnt="0">
        <dgm:presLayoutVars>
          <dgm:dir/>
          <dgm:resizeHandles val="exact"/>
        </dgm:presLayoutVars>
      </dgm:prSet>
      <dgm:spPr/>
    </dgm:pt>
    <dgm:pt modelId="{146C77C7-6B59-469C-AE73-6AAA93DD0567}" type="pres">
      <dgm:prSet presAssocID="{532407C4-C61A-4BB5-8846-323049E93360}" presName="node" presStyleLbl="node1" presStyleIdx="0" presStyleCnt="6">
        <dgm:presLayoutVars>
          <dgm:bulletEnabled val="1"/>
        </dgm:presLayoutVars>
      </dgm:prSet>
      <dgm:spPr/>
    </dgm:pt>
    <dgm:pt modelId="{103720EC-6751-40DF-BCEF-6D3217E3BB55}" type="pres">
      <dgm:prSet presAssocID="{71645022-EB08-4E68-A574-05AABB299303}" presName="sibTrans" presStyleLbl="sibTrans2D1" presStyleIdx="0" presStyleCnt="5"/>
      <dgm:spPr/>
    </dgm:pt>
    <dgm:pt modelId="{F9EE36D7-59E3-485C-AC38-793427614998}" type="pres">
      <dgm:prSet presAssocID="{71645022-EB08-4E68-A574-05AABB299303}" presName="connectorText" presStyleLbl="sibTrans2D1" presStyleIdx="0" presStyleCnt="5"/>
      <dgm:spPr/>
    </dgm:pt>
    <dgm:pt modelId="{D6CDAFA8-CA1A-43F2-A0CE-0D70336CA01B}" type="pres">
      <dgm:prSet presAssocID="{92589B9A-F60D-4AEB-A390-1BC6A60F054D}" presName="node" presStyleLbl="node1" presStyleIdx="1" presStyleCnt="6">
        <dgm:presLayoutVars>
          <dgm:bulletEnabled val="1"/>
        </dgm:presLayoutVars>
      </dgm:prSet>
      <dgm:spPr/>
    </dgm:pt>
    <dgm:pt modelId="{7BB0282E-FA83-4775-8851-2C776EE3D851}" type="pres">
      <dgm:prSet presAssocID="{172A5A87-3934-4186-AFEA-812DCFFC818E}" presName="sibTrans" presStyleLbl="sibTrans2D1" presStyleIdx="1" presStyleCnt="5"/>
      <dgm:spPr/>
    </dgm:pt>
    <dgm:pt modelId="{52FD96DD-96CD-44D9-B677-5E133CC9C40D}" type="pres">
      <dgm:prSet presAssocID="{172A5A87-3934-4186-AFEA-812DCFFC818E}" presName="connectorText" presStyleLbl="sibTrans2D1" presStyleIdx="1" presStyleCnt="5"/>
      <dgm:spPr/>
    </dgm:pt>
    <dgm:pt modelId="{8CBFFB11-6DF9-4C16-9D97-21D66455D660}" type="pres">
      <dgm:prSet presAssocID="{62323F05-D27E-46AB-B1BB-92366E41FF4E}" presName="node" presStyleLbl="node1" presStyleIdx="2" presStyleCnt="6">
        <dgm:presLayoutVars>
          <dgm:bulletEnabled val="1"/>
        </dgm:presLayoutVars>
      </dgm:prSet>
      <dgm:spPr/>
    </dgm:pt>
    <dgm:pt modelId="{69FE38FF-D641-4A71-A4EB-645E973899CD}" type="pres">
      <dgm:prSet presAssocID="{A05A2818-3CE8-4E2F-8F35-EE0187FEA9A0}" presName="sibTrans" presStyleLbl="sibTrans2D1" presStyleIdx="2" presStyleCnt="5"/>
      <dgm:spPr/>
    </dgm:pt>
    <dgm:pt modelId="{27641AA3-FDE1-4AB0-ADCD-0F2B2085459B}" type="pres">
      <dgm:prSet presAssocID="{A05A2818-3CE8-4E2F-8F35-EE0187FEA9A0}" presName="connectorText" presStyleLbl="sibTrans2D1" presStyleIdx="2" presStyleCnt="5"/>
      <dgm:spPr/>
    </dgm:pt>
    <dgm:pt modelId="{87E15649-6C71-4A1F-B429-5DAA4536EE5F}" type="pres">
      <dgm:prSet presAssocID="{7CFA93FC-02F2-4310-9A79-E7A2376E6063}" presName="node" presStyleLbl="node1" presStyleIdx="3" presStyleCnt="6">
        <dgm:presLayoutVars>
          <dgm:bulletEnabled val="1"/>
        </dgm:presLayoutVars>
      </dgm:prSet>
      <dgm:spPr/>
    </dgm:pt>
    <dgm:pt modelId="{A7E54A8C-6B33-468E-8F55-F2AEE7BF742C}" type="pres">
      <dgm:prSet presAssocID="{F0B0BEB4-CBD2-4FD5-89C7-4A17118728D9}" presName="sibTrans" presStyleLbl="sibTrans2D1" presStyleIdx="3" presStyleCnt="5"/>
      <dgm:spPr/>
    </dgm:pt>
    <dgm:pt modelId="{87BBF483-DC9A-485C-9458-C58B97B4F90C}" type="pres">
      <dgm:prSet presAssocID="{F0B0BEB4-CBD2-4FD5-89C7-4A17118728D9}" presName="connectorText" presStyleLbl="sibTrans2D1" presStyleIdx="3" presStyleCnt="5"/>
      <dgm:spPr/>
    </dgm:pt>
    <dgm:pt modelId="{42E105E2-485C-44D2-A868-191F1053F374}" type="pres">
      <dgm:prSet presAssocID="{3A655E41-E6FC-4012-82EC-E83CB0F1EFE3}" presName="node" presStyleLbl="node1" presStyleIdx="4" presStyleCnt="6">
        <dgm:presLayoutVars>
          <dgm:bulletEnabled val="1"/>
        </dgm:presLayoutVars>
      </dgm:prSet>
      <dgm:spPr/>
    </dgm:pt>
    <dgm:pt modelId="{5C7CF614-D09C-490F-B064-36ADA58F01E0}" type="pres">
      <dgm:prSet presAssocID="{EC16C7BC-D0F3-4C67-A6DD-926F31D33157}" presName="sibTrans" presStyleLbl="sibTrans2D1" presStyleIdx="4" presStyleCnt="5"/>
      <dgm:spPr/>
    </dgm:pt>
    <dgm:pt modelId="{81E9E32C-9DB8-4998-90CE-C212F8361355}" type="pres">
      <dgm:prSet presAssocID="{EC16C7BC-D0F3-4C67-A6DD-926F31D33157}" presName="connectorText" presStyleLbl="sibTrans2D1" presStyleIdx="4" presStyleCnt="5"/>
      <dgm:spPr/>
    </dgm:pt>
    <dgm:pt modelId="{4EAAF2DB-ED6F-4CCA-A0CF-51ABD234BF5B}" type="pres">
      <dgm:prSet presAssocID="{FD5F51C8-3601-45A5-939B-1926015E124C}" presName="node" presStyleLbl="node1" presStyleIdx="5" presStyleCnt="6">
        <dgm:presLayoutVars>
          <dgm:bulletEnabled val="1"/>
        </dgm:presLayoutVars>
      </dgm:prSet>
      <dgm:spPr/>
    </dgm:pt>
  </dgm:ptLst>
  <dgm:cxnLst>
    <dgm:cxn modelId="{5B0A2E10-EC01-488A-BFE0-6341E374565C}" type="presOf" srcId="{F0B0BEB4-CBD2-4FD5-89C7-4A17118728D9}" destId="{A7E54A8C-6B33-468E-8F55-F2AEE7BF742C}" srcOrd="0" destOrd="0" presId="urn:microsoft.com/office/officeart/2005/8/layout/process1"/>
    <dgm:cxn modelId="{52584C10-4E72-472F-B40C-32068C1E7118}" srcId="{A0ACB91B-96D7-4896-B6CE-E3FD7F7788BB}" destId="{62323F05-D27E-46AB-B1BB-92366E41FF4E}" srcOrd="2" destOrd="0" parTransId="{2C560692-EE1A-4CA5-84E6-A4CB28DEE741}" sibTransId="{A05A2818-3CE8-4E2F-8F35-EE0187FEA9A0}"/>
    <dgm:cxn modelId="{5E69E91C-AD1E-477E-A9D5-96CDBF74D447}" type="presOf" srcId="{A05A2818-3CE8-4E2F-8F35-EE0187FEA9A0}" destId="{69FE38FF-D641-4A71-A4EB-645E973899CD}" srcOrd="0" destOrd="0" presId="urn:microsoft.com/office/officeart/2005/8/layout/process1"/>
    <dgm:cxn modelId="{8156B521-3BFC-4EAC-9E57-0B7C94E2F0F7}" srcId="{A0ACB91B-96D7-4896-B6CE-E3FD7F7788BB}" destId="{532407C4-C61A-4BB5-8846-323049E93360}" srcOrd="0" destOrd="0" parTransId="{F660F1AA-7D4C-4BBD-BFCF-025592609A9B}" sibTransId="{71645022-EB08-4E68-A574-05AABB299303}"/>
    <dgm:cxn modelId="{BCF90027-1371-4B99-BD4B-EE42461488A6}" type="presOf" srcId="{EC16C7BC-D0F3-4C67-A6DD-926F31D33157}" destId="{81E9E32C-9DB8-4998-90CE-C212F8361355}" srcOrd="1" destOrd="0" presId="urn:microsoft.com/office/officeart/2005/8/layout/process1"/>
    <dgm:cxn modelId="{70523832-7AE8-45B2-A55E-2A6E0F06A137}" type="presOf" srcId="{92589B9A-F60D-4AEB-A390-1BC6A60F054D}" destId="{D6CDAFA8-CA1A-43F2-A0CE-0D70336CA01B}" srcOrd="0" destOrd="0" presId="urn:microsoft.com/office/officeart/2005/8/layout/process1"/>
    <dgm:cxn modelId="{7D5ED938-F38C-4346-82ED-EE838B928002}" type="presOf" srcId="{71645022-EB08-4E68-A574-05AABB299303}" destId="{F9EE36D7-59E3-485C-AC38-793427614998}" srcOrd="1" destOrd="0" presId="urn:microsoft.com/office/officeart/2005/8/layout/process1"/>
    <dgm:cxn modelId="{9B0DBB3D-7679-4691-891F-C89BC6F8FE48}" srcId="{A0ACB91B-96D7-4896-B6CE-E3FD7F7788BB}" destId="{FD5F51C8-3601-45A5-939B-1926015E124C}" srcOrd="5" destOrd="0" parTransId="{98822C39-20F3-463A-B927-9251D37D765E}" sibTransId="{6BD85904-4358-4B95-B601-545B8F0A9EC2}"/>
    <dgm:cxn modelId="{F2A50842-A124-4C11-9FF3-9D03A28C6F94}" type="presOf" srcId="{62323F05-D27E-46AB-B1BB-92366E41FF4E}" destId="{8CBFFB11-6DF9-4C16-9D97-21D66455D660}" srcOrd="0" destOrd="0" presId="urn:microsoft.com/office/officeart/2005/8/layout/process1"/>
    <dgm:cxn modelId="{69148853-1599-4C2C-8666-3E022CA91292}" type="presOf" srcId="{71645022-EB08-4E68-A574-05AABB299303}" destId="{103720EC-6751-40DF-BCEF-6D3217E3BB55}" srcOrd="0" destOrd="0" presId="urn:microsoft.com/office/officeart/2005/8/layout/process1"/>
    <dgm:cxn modelId="{20F4FB60-2E10-46AB-832B-D7A2CA8E531F}" type="presOf" srcId="{A0ACB91B-96D7-4896-B6CE-E3FD7F7788BB}" destId="{F0693795-54EB-4222-A6FB-102B02AB8D2B}" srcOrd="0" destOrd="0" presId="urn:microsoft.com/office/officeart/2005/8/layout/process1"/>
    <dgm:cxn modelId="{B398B161-E232-4E6B-A949-B993EF723EAB}" srcId="{A0ACB91B-96D7-4896-B6CE-E3FD7F7788BB}" destId="{7CFA93FC-02F2-4310-9A79-E7A2376E6063}" srcOrd="3" destOrd="0" parTransId="{8B0FFE34-6B51-4DF5-9C0D-3E05DC213332}" sibTransId="{F0B0BEB4-CBD2-4FD5-89C7-4A17118728D9}"/>
    <dgm:cxn modelId="{829DC662-6D73-45DE-B89E-C9EDAFAB9874}" type="presOf" srcId="{F0B0BEB4-CBD2-4FD5-89C7-4A17118728D9}" destId="{87BBF483-DC9A-485C-9458-C58B97B4F90C}" srcOrd="1" destOrd="0" presId="urn:microsoft.com/office/officeart/2005/8/layout/process1"/>
    <dgm:cxn modelId="{5E34A3A2-FC37-44E5-9369-4A0CB95FB6EB}" type="presOf" srcId="{A05A2818-3CE8-4E2F-8F35-EE0187FEA9A0}" destId="{27641AA3-FDE1-4AB0-ADCD-0F2B2085459B}" srcOrd="1" destOrd="0" presId="urn:microsoft.com/office/officeart/2005/8/layout/process1"/>
    <dgm:cxn modelId="{DBAFA4AE-0663-4CD5-B3E5-DA297DF508DC}" srcId="{A0ACB91B-96D7-4896-B6CE-E3FD7F7788BB}" destId="{92589B9A-F60D-4AEB-A390-1BC6A60F054D}" srcOrd="1" destOrd="0" parTransId="{F04AC293-EB1D-439E-BB1D-EDFCE3E3BC32}" sibTransId="{172A5A87-3934-4186-AFEA-812DCFFC818E}"/>
    <dgm:cxn modelId="{F88567B2-7C43-4B0A-9AD1-744014BD9392}" type="presOf" srcId="{EC16C7BC-D0F3-4C67-A6DD-926F31D33157}" destId="{5C7CF614-D09C-490F-B064-36ADA58F01E0}" srcOrd="0" destOrd="0" presId="urn:microsoft.com/office/officeart/2005/8/layout/process1"/>
    <dgm:cxn modelId="{5D408DBD-7737-41EB-9C8B-9D3372CEE006}" type="presOf" srcId="{3A655E41-E6FC-4012-82EC-E83CB0F1EFE3}" destId="{42E105E2-485C-44D2-A868-191F1053F374}" srcOrd="0" destOrd="0" presId="urn:microsoft.com/office/officeart/2005/8/layout/process1"/>
    <dgm:cxn modelId="{93C17FC3-9F64-4933-9675-1E03244C5DC2}" type="presOf" srcId="{7CFA93FC-02F2-4310-9A79-E7A2376E6063}" destId="{87E15649-6C71-4A1F-B429-5DAA4536EE5F}" srcOrd="0" destOrd="0" presId="urn:microsoft.com/office/officeart/2005/8/layout/process1"/>
    <dgm:cxn modelId="{250FD7D3-21ED-4063-AE2B-F7AB24889B3F}" type="presOf" srcId="{FD5F51C8-3601-45A5-939B-1926015E124C}" destId="{4EAAF2DB-ED6F-4CCA-A0CF-51ABD234BF5B}" srcOrd="0" destOrd="0" presId="urn:microsoft.com/office/officeart/2005/8/layout/process1"/>
    <dgm:cxn modelId="{51EFA0E8-28F2-4C0E-9D07-B905A220B5B2}" type="presOf" srcId="{172A5A87-3934-4186-AFEA-812DCFFC818E}" destId="{52FD96DD-96CD-44D9-B677-5E133CC9C40D}" srcOrd="1" destOrd="0" presId="urn:microsoft.com/office/officeart/2005/8/layout/process1"/>
    <dgm:cxn modelId="{C5051BE9-7374-422C-B235-DAE9AE8AA824}" srcId="{A0ACB91B-96D7-4896-B6CE-E3FD7F7788BB}" destId="{3A655E41-E6FC-4012-82EC-E83CB0F1EFE3}" srcOrd="4" destOrd="0" parTransId="{FBB5D272-00A0-4935-9E67-8F49E64929BD}" sibTransId="{EC16C7BC-D0F3-4C67-A6DD-926F31D33157}"/>
    <dgm:cxn modelId="{FF2421F6-852E-46E0-AE92-284ED9E34DCB}" type="presOf" srcId="{532407C4-C61A-4BB5-8846-323049E93360}" destId="{146C77C7-6B59-469C-AE73-6AAA93DD0567}" srcOrd="0" destOrd="0" presId="urn:microsoft.com/office/officeart/2005/8/layout/process1"/>
    <dgm:cxn modelId="{52A1B0F9-0501-4666-BF8B-C3F2443D16D7}" type="presOf" srcId="{172A5A87-3934-4186-AFEA-812DCFFC818E}" destId="{7BB0282E-FA83-4775-8851-2C776EE3D851}" srcOrd="0" destOrd="0" presId="urn:microsoft.com/office/officeart/2005/8/layout/process1"/>
    <dgm:cxn modelId="{3B8EB101-77D5-48B2-9B83-01DFCDADD80D}" type="presParOf" srcId="{F0693795-54EB-4222-A6FB-102B02AB8D2B}" destId="{146C77C7-6B59-469C-AE73-6AAA93DD0567}" srcOrd="0" destOrd="0" presId="urn:microsoft.com/office/officeart/2005/8/layout/process1"/>
    <dgm:cxn modelId="{90EE09B8-5E0A-4062-9D2E-A1F14BEC1CBD}" type="presParOf" srcId="{F0693795-54EB-4222-A6FB-102B02AB8D2B}" destId="{103720EC-6751-40DF-BCEF-6D3217E3BB55}" srcOrd="1" destOrd="0" presId="urn:microsoft.com/office/officeart/2005/8/layout/process1"/>
    <dgm:cxn modelId="{B42E0B82-1E3C-42C3-9772-EAB361A5021A}" type="presParOf" srcId="{103720EC-6751-40DF-BCEF-6D3217E3BB55}" destId="{F9EE36D7-59E3-485C-AC38-793427614998}" srcOrd="0" destOrd="0" presId="urn:microsoft.com/office/officeart/2005/8/layout/process1"/>
    <dgm:cxn modelId="{CA894BC5-BA7D-44B1-9E3B-7C501D025D73}" type="presParOf" srcId="{F0693795-54EB-4222-A6FB-102B02AB8D2B}" destId="{D6CDAFA8-CA1A-43F2-A0CE-0D70336CA01B}" srcOrd="2" destOrd="0" presId="urn:microsoft.com/office/officeart/2005/8/layout/process1"/>
    <dgm:cxn modelId="{813CB611-13AC-4863-B702-15E3CA8633B0}" type="presParOf" srcId="{F0693795-54EB-4222-A6FB-102B02AB8D2B}" destId="{7BB0282E-FA83-4775-8851-2C776EE3D851}" srcOrd="3" destOrd="0" presId="urn:microsoft.com/office/officeart/2005/8/layout/process1"/>
    <dgm:cxn modelId="{CAA6D2B2-8B93-420A-8B49-016E6EEB6CF3}" type="presParOf" srcId="{7BB0282E-FA83-4775-8851-2C776EE3D851}" destId="{52FD96DD-96CD-44D9-B677-5E133CC9C40D}" srcOrd="0" destOrd="0" presId="urn:microsoft.com/office/officeart/2005/8/layout/process1"/>
    <dgm:cxn modelId="{59564C8C-0E35-4010-8189-DC623988EEA5}" type="presParOf" srcId="{F0693795-54EB-4222-A6FB-102B02AB8D2B}" destId="{8CBFFB11-6DF9-4C16-9D97-21D66455D660}" srcOrd="4" destOrd="0" presId="urn:microsoft.com/office/officeart/2005/8/layout/process1"/>
    <dgm:cxn modelId="{AE18FE15-DD0F-4D7F-93D6-A9346E223D9F}" type="presParOf" srcId="{F0693795-54EB-4222-A6FB-102B02AB8D2B}" destId="{69FE38FF-D641-4A71-A4EB-645E973899CD}" srcOrd="5" destOrd="0" presId="urn:microsoft.com/office/officeart/2005/8/layout/process1"/>
    <dgm:cxn modelId="{A9EE74EF-6679-477C-8EF9-AB1EFE9A4ECD}" type="presParOf" srcId="{69FE38FF-D641-4A71-A4EB-645E973899CD}" destId="{27641AA3-FDE1-4AB0-ADCD-0F2B2085459B}" srcOrd="0" destOrd="0" presId="urn:microsoft.com/office/officeart/2005/8/layout/process1"/>
    <dgm:cxn modelId="{B3264DEB-590F-4504-8950-9BF88A1E07E5}" type="presParOf" srcId="{F0693795-54EB-4222-A6FB-102B02AB8D2B}" destId="{87E15649-6C71-4A1F-B429-5DAA4536EE5F}" srcOrd="6" destOrd="0" presId="urn:microsoft.com/office/officeart/2005/8/layout/process1"/>
    <dgm:cxn modelId="{D1A3FB80-6A1C-4FDF-8641-9D20F840360F}" type="presParOf" srcId="{F0693795-54EB-4222-A6FB-102B02AB8D2B}" destId="{A7E54A8C-6B33-468E-8F55-F2AEE7BF742C}" srcOrd="7" destOrd="0" presId="urn:microsoft.com/office/officeart/2005/8/layout/process1"/>
    <dgm:cxn modelId="{5C3E2F0B-96E8-430C-AF49-9B93D800541A}" type="presParOf" srcId="{A7E54A8C-6B33-468E-8F55-F2AEE7BF742C}" destId="{87BBF483-DC9A-485C-9458-C58B97B4F90C}" srcOrd="0" destOrd="0" presId="urn:microsoft.com/office/officeart/2005/8/layout/process1"/>
    <dgm:cxn modelId="{E945DD80-E485-4CC8-9CF9-D88AA7C3094F}" type="presParOf" srcId="{F0693795-54EB-4222-A6FB-102B02AB8D2B}" destId="{42E105E2-485C-44D2-A868-191F1053F374}" srcOrd="8" destOrd="0" presId="urn:microsoft.com/office/officeart/2005/8/layout/process1"/>
    <dgm:cxn modelId="{801A6440-9BBD-470A-AFB4-0C3925FBEE52}" type="presParOf" srcId="{F0693795-54EB-4222-A6FB-102B02AB8D2B}" destId="{5C7CF614-D09C-490F-B064-36ADA58F01E0}" srcOrd="9" destOrd="0" presId="urn:microsoft.com/office/officeart/2005/8/layout/process1"/>
    <dgm:cxn modelId="{9E405DA7-7954-4B21-9D65-6D268882F9D5}" type="presParOf" srcId="{5C7CF614-D09C-490F-B064-36ADA58F01E0}" destId="{81E9E32C-9DB8-4998-90CE-C212F8361355}" srcOrd="0" destOrd="0" presId="urn:microsoft.com/office/officeart/2005/8/layout/process1"/>
    <dgm:cxn modelId="{A32DB36E-6214-4A1D-9E7B-2847BE5B3C79}" type="presParOf" srcId="{F0693795-54EB-4222-A6FB-102B02AB8D2B}" destId="{4EAAF2DB-ED6F-4CCA-A0CF-51ABD234BF5B}" srcOrd="10"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0ACB91B-96D7-4896-B6CE-E3FD7F7788BB}" type="doc">
      <dgm:prSet loTypeId="urn:microsoft.com/office/officeart/2005/8/layout/process1" loCatId="process" qsTypeId="urn:microsoft.com/office/officeart/2005/8/quickstyle/simple1" qsCatId="simple" csTypeId="urn:microsoft.com/office/officeart/2005/8/colors/accent1_2" csCatId="accent1" phldr="1"/>
      <dgm:spPr/>
    </dgm:pt>
    <dgm:pt modelId="{532407C4-C61A-4BB5-8846-323049E93360}">
      <dgm:prSet phldrT="[Text]"/>
      <dgm:spPr/>
      <dgm:t>
        <a:bodyPr/>
        <a:lstStyle/>
        <a:p>
          <a:r>
            <a:rPr lang="en-US" dirty="0"/>
            <a:t>Identify Materials Properties</a:t>
          </a:r>
        </a:p>
      </dgm:t>
    </dgm:pt>
    <dgm:pt modelId="{F660F1AA-7D4C-4BBD-BFCF-025592609A9B}" type="parTrans" cxnId="{8156B521-3BFC-4EAC-9E57-0B7C94E2F0F7}">
      <dgm:prSet/>
      <dgm:spPr/>
      <dgm:t>
        <a:bodyPr/>
        <a:lstStyle/>
        <a:p>
          <a:endParaRPr lang="en-US"/>
        </a:p>
      </dgm:t>
    </dgm:pt>
    <dgm:pt modelId="{71645022-EB08-4E68-A574-05AABB299303}" type="sibTrans" cxnId="{8156B521-3BFC-4EAC-9E57-0B7C94E2F0F7}">
      <dgm:prSet/>
      <dgm:spPr/>
      <dgm:t>
        <a:bodyPr/>
        <a:lstStyle/>
        <a:p>
          <a:endParaRPr lang="en-US"/>
        </a:p>
      </dgm:t>
    </dgm:pt>
    <dgm:pt modelId="{92589B9A-F60D-4AEB-A390-1BC6A60F054D}">
      <dgm:prSet phldrT="[Text]"/>
      <dgm:spPr/>
      <dgm:t>
        <a:bodyPr/>
        <a:lstStyle/>
        <a:p>
          <a:r>
            <a:rPr lang="en-US" dirty="0"/>
            <a:t>Train Model of Properties</a:t>
          </a:r>
        </a:p>
      </dgm:t>
    </dgm:pt>
    <dgm:pt modelId="{F04AC293-EB1D-439E-BB1D-EDFCE3E3BC32}" type="parTrans" cxnId="{DBAFA4AE-0663-4CD5-B3E5-DA297DF508DC}">
      <dgm:prSet/>
      <dgm:spPr/>
      <dgm:t>
        <a:bodyPr/>
        <a:lstStyle/>
        <a:p>
          <a:endParaRPr lang="en-US"/>
        </a:p>
      </dgm:t>
    </dgm:pt>
    <dgm:pt modelId="{172A5A87-3934-4186-AFEA-812DCFFC818E}" type="sibTrans" cxnId="{DBAFA4AE-0663-4CD5-B3E5-DA297DF508DC}">
      <dgm:prSet/>
      <dgm:spPr/>
      <dgm:t>
        <a:bodyPr/>
        <a:lstStyle/>
        <a:p>
          <a:endParaRPr lang="en-US"/>
        </a:p>
      </dgm:t>
    </dgm:pt>
    <dgm:pt modelId="{62323F05-D27E-46AB-B1BB-92366E41FF4E}">
      <dgm:prSet phldrT="[Text]"/>
      <dgm:spPr/>
      <dgm:t>
        <a:bodyPr/>
        <a:lstStyle/>
        <a:p>
          <a:r>
            <a:rPr lang="en-US" dirty="0"/>
            <a:t>Predict Properties For New Chemical Compositions</a:t>
          </a:r>
        </a:p>
      </dgm:t>
    </dgm:pt>
    <dgm:pt modelId="{2C560692-EE1A-4CA5-84E6-A4CB28DEE741}" type="parTrans" cxnId="{52584C10-4E72-472F-B40C-32068C1E7118}">
      <dgm:prSet/>
      <dgm:spPr/>
      <dgm:t>
        <a:bodyPr/>
        <a:lstStyle/>
        <a:p>
          <a:endParaRPr lang="en-US"/>
        </a:p>
      </dgm:t>
    </dgm:pt>
    <dgm:pt modelId="{A05A2818-3CE8-4E2F-8F35-EE0187FEA9A0}" type="sibTrans" cxnId="{52584C10-4E72-472F-B40C-32068C1E7118}">
      <dgm:prSet/>
      <dgm:spPr/>
      <dgm:t>
        <a:bodyPr/>
        <a:lstStyle/>
        <a:p>
          <a:endParaRPr lang="en-US"/>
        </a:p>
      </dgm:t>
    </dgm:pt>
    <dgm:pt modelId="{7CFA93FC-02F2-4310-9A79-E7A2376E6063}">
      <dgm:prSet phldrT="[Text]"/>
      <dgm:spPr/>
      <dgm:t>
        <a:bodyPr/>
        <a:lstStyle/>
        <a:p>
          <a:r>
            <a:rPr lang="en-US" dirty="0"/>
            <a:t>Synthesize and Verify Predictions</a:t>
          </a:r>
        </a:p>
      </dgm:t>
    </dgm:pt>
    <dgm:pt modelId="{8B0FFE34-6B51-4DF5-9C0D-3E05DC213332}" type="parTrans" cxnId="{B398B161-E232-4E6B-A949-B993EF723EAB}">
      <dgm:prSet/>
      <dgm:spPr/>
      <dgm:t>
        <a:bodyPr/>
        <a:lstStyle/>
        <a:p>
          <a:endParaRPr lang="en-US"/>
        </a:p>
      </dgm:t>
    </dgm:pt>
    <dgm:pt modelId="{F0B0BEB4-CBD2-4FD5-89C7-4A17118728D9}" type="sibTrans" cxnId="{B398B161-E232-4E6B-A949-B993EF723EAB}">
      <dgm:prSet/>
      <dgm:spPr/>
      <dgm:t>
        <a:bodyPr/>
        <a:lstStyle/>
        <a:p>
          <a:endParaRPr lang="en-US"/>
        </a:p>
      </dgm:t>
    </dgm:pt>
    <dgm:pt modelId="{F0693795-54EB-4222-A6FB-102B02AB8D2B}" type="pres">
      <dgm:prSet presAssocID="{A0ACB91B-96D7-4896-B6CE-E3FD7F7788BB}" presName="Name0" presStyleCnt="0">
        <dgm:presLayoutVars>
          <dgm:dir/>
          <dgm:resizeHandles val="exact"/>
        </dgm:presLayoutVars>
      </dgm:prSet>
      <dgm:spPr/>
    </dgm:pt>
    <dgm:pt modelId="{146C77C7-6B59-469C-AE73-6AAA93DD0567}" type="pres">
      <dgm:prSet presAssocID="{532407C4-C61A-4BB5-8846-323049E93360}" presName="node" presStyleLbl="node1" presStyleIdx="0" presStyleCnt="4">
        <dgm:presLayoutVars>
          <dgm:bulletEnabled val="1"/>
        </dgm:presLayoutVars>
      </dgm:prSet>
      <dgm:spPr/>
    </dgm:pt>
    <dgm:pt modelId="{103720EC-6751-40DF-BCEF-6D3217E3BB55}" type="pres">
      <dgm:prSet presAssocID="{71645022-EB08-4E68-A574-05AABB299303}" presName="sibTrans" presStyleLbl="sibTrans2D1" presStyleIdx="0" presStyleCnt="3"/>
      <dgm:spPr/>
    </dgm:pt>
    <dgm:pt modelId="{F9EE36D7-59E3-485C-AC38-793427614998}" type="pres">
      <dgm:prSet presAssocID="{71645022-EB08-4E68-A574-05AABB299303}" presName="connectorText" presStyleLbl="sibTrans2D1" presStyleIdx="0" presStyleCnt="3"/>
      <dgm:spPr/>
    </dgm:pt>
    <dgm:pt modelId="{D6CDAFA8-CA1A-43F2-A0CE-0D70336CA01B}" type="pres">
      <dgm:prSet presAssocID="{92589B9A-F60D-4AEB-A390-1BC6A60F054D}" presName="node" presStyleLbl="node1" presStyleIdx="1" presStyleCnt="4">
        <dgm:presLayoutVars>
          <dgm:bulletEnabled val="1"/>
        </dgm:presLayoutVars>
      </dgm:prSet>
      <dgm:spPr/>
    </dgm:pt>
    <dgm:pt modelId="{7BB0282E-FA83-4775-8851-2C776EE3D851}" type="pres">
      <dgm:prSet presAssocID="{172A5A87-3934-4186-AFEA-812DCFFC818E}" presName="sibTrans" presStyleLbl="sibTrans2D1" presStyleIdx="1" presStyleCnt="3"/>
      <dgm:spPr/>
    </dgm:pt>
    <dgm:pt modelId="{52FD96DD-96CD-44D9-B677-5E133CC9C40D}" type="pres">
      <dgm:prSet presAssocID="{172A5A87-3934-4186-AFEA-812DCFFC818E}" presName="connectorText" presStyleLbl="sibTrans2D1" presStyleIdx="1" presStyleCnt="3"/>
      <dgm:spPr/>
    </dgm:pt>
    <dgm:pt modelId="{8CBFFB11-6DF9-4C16-9D97-21D66455D660}" type="pres">
      <dgm:prSet presAssocID="{62323F05-D27E-46AB-B1BB-92366E41FF4E}" presName="node" presStyleLbl="node1" presStyleIdx="2" presStyleCnt="4">
        <dgm:presLayoutVars>
          <dgm:bulletEnabled val="1"/>
        </dgm:presLayoutVars>
      </dgm:prSet>
      <dgm:spPr/>
    </dgm:pt>
    <dgm:pt modelId="{69FE38FF-D641-4A71-A4EB-645E973899CD}" type="pres">
      <dgm:prSet presAssocID="{A05A2818-3CE8-4E2F-8F35-EE0187FEA9A0}" presName="sibTrans" presStyleLbl="sibTrans2D1" presStyleIdx="2" presStyleCnt="3"/>
      <dgm:spPr/>
    </dgm:pt>
    <dgm:pt modelId="{27641AA3-FDE1-4AB0-ADCD-0F2B2085459B}" type="pres">
      <dgm:prSet presAssocID="{A05A2818-3CE8-4E2F-8F35-EE0187FEA9A0}" presName="connectorText" presStyleLbl="sibTrans2D1" presStyleIdx="2" presStyleCnt="3"/>
      <dgm:spPr/>
    </dgm:pt>
    <dgm:pt modelId="{87E15649-6C71-4A1F-B429-5DAA4536EE5F}" type="pres">
      <dgm:prSet presAssocID="{7CFA93FC-02F2-4310-9A79-E7A2376E6063}" presName="node" presStyleLbl="node1" presStyleIdx="3" presStyleCnt="4">
        <dgm:presLayoutVars>
          <dgm:bulletEnabled val="1"/>
        </dgm:presLayoutVars>
      </dgm:prSet>
      <dgm:spPr/>
    </dgm:pt>
  </dgm:ptLst>
  <dgm:cxnLst>
    <dgm:cxn modelId="{52584C10-4E72-472F-B40C-32068C1E7118}" srcId="{A0ACB91B-96D7-4896-B6CE-E3FD7F7788BB}" destId="{62323F05-D27E-46AB-B1BB-92366E41FF4E}" srcOrd="2" destOrd="0" parTransId="{2C560692-EE1A-4CA5-84E6-A4CB28DEE741}" sibTransId="{A05A2818-3CE8-4E2F-8F35-EE0187FEA9A0}"/>
    <dgm:cxn modelId="{5E69E91C-AD1E-477E-A9D5-96CDBF74D447}" type="presOf" srcId="{A05A2818-3CE8-4E2F-8F35-EE0187FEA9A0}" destId="{69FE38FF-D641-4A71-A4EB-645E973899CD}" srcOrd="0" destOrd="0" presId="urn:microsoft.com/office/officeart/2005/8/layout/process1"/>
    <dgm:cxn modelId="{8156B521-3BFC-4EAC-9E57-0B7C94E2F0F7}" srcId="{A0ACB91B-96D7-4896-B6CE-E3FD7F7788BB}" destId="{532407C4-C61A-4BB5-8846-323049E93360}" srcOrd="0" destOrd="0" parTransId="{F660F1AA-7D4C-4BBD-BFCF-025592609A9B}" sibTransId="{71645022-EB08-4E68-A574-05AABB299303}"/>
    <dgm:cxn modelId="{70523832-7AE8-45B2-A55E-2A6E0F06A137}" type="presOf" srcId="{92589B9A-F60D-4AEB-A390-1BC6A60F054D}" destId="{D6CDAFA8-CA1A-43F2-A0CE-0D70336CA01B}" srcOrd="0" destOrd="0" presId="urn:microsoft.com/office/officeart/2005/8/layout/process1"/>
    <dgm:cxn modelId="{7D5ED938-F38C-4346-82ED-EE838B928002}" type="presOf" srcId="{71645022-EB08-4E68-A574-05AABB299303}" destId="{F9EE36D7-59E3-485C-AC38-793427614998}" srcOrd="1" destOrd="0" presId="urn:microsoft.com/office/officeart/2005/8/layout/process1"/>
    <dgm:cxn modelId="{F2A50842-A124-4C11-9FF3-9D03A28C6F94}" type="presOf" srcId="{62323F05-D27E-46AB-B1BB-92366E41FF4E}" destId="{8CBFFB11-6DF9-4C16-9D97-21D66455D660}" srcOrd="0" destOrd="0" presId="urn:microsoft.com/office/officeart/2005/8/layout/process1"/>
    <dgm:cxn modelId="{69148853-1599-4C2C-8666-3E022CA91292}" type="presOf" srcId="{71645022-EB08-4E68-A574-05AABB299303}" destId="{103720EC-6751-40DF-BCEF-6D3217E3BB55}" srcOrd="0" destOrd="0" presId="urn:microsoft.com/office/officeart/2005/8/layout/process1"/>
    <dgm:cxn modelId="{20F4FB60-2E10-46AB-832B-D7A2CA8E531F}" type="presOf" srcId="{A0ACB91B-96D7-4896-B6CE-E3FD7F7788BB}" destId="{F0693795-54EB-4222-A6FB-102B02AB8D2B}" srcOrd="0" destOrd="0" presId="urn:microsoft.com/office/officeart/2005/8/layout/process1"/>
    <dgm:cxn modelId="{B398B161-E232-4E6B-A949-B993EF723EAB}" srcId="{A0ACB91B-96D7-4896-B6CE-E3FD7F7788BB}" destId="{7CFA93FC-02F2-4310-9A79-E7A2376E6063}" srcOrd="3" destOrd="0" parTransId="{8B0FFE34-6B51-4DF5-9C0D-3E05DC213332}" sibTransId="{F0B0BEB4-CBD2-4FD5-89C7-4A17118728D9}"/>
    <dgm:cxn modelId="{5E34A3A2-FC37-44E5-9369-4A0CB95FB6EB}" type="presOf" srcId="{A05A2818-3CE8-4E2F-8F35-EE0187FEA9A0}" destId="{27641AA3-FDE1-4AB0-ADCD-0F2B2085459B}" srcOrd="1" destOrd="0" presId="urn:microsoft.com/office/officeart/2005/8/layout/process1"/>
    <dgm:cxn modelId="{DBAFA4AE-0663-4CD5-B3E5-DA297DF508DC}" srcId="{A0ACB91B-96D7-4896-B6CE-E3FD7F7788BB}" destId="{92589B9A-F60D-4AEB-A390-1BC6A60F054D}" srcOrd="1" destOrd="0" parTransId="{F04AC293-EB1D-439E-BB1D-EDFCE3E3BC32}" sibTransId="{172A5A87-3934-4186-AFEA-812DCFFC818E}"/>
    <dgm:cxn modelId="{93C17FC3-9F64-4933-9675-1E03244C5DC2}" type="presOf" srcId="{7CFA93FC-02F2-4310-9A79-E7A2376E6063}" destId="{87E15649-6C71-4A1F-B429-5DAA4536EE5F}" srcOrd="0" destOrd="0" presId="urn:microsoft.com/office/officeart/2005/8/layout/process1"/>
    <dgm:cxn modelId="{51EFA0E8-28F2-4C0E-9D07-B905A220B5B2}" type="presOf" srcId="{172A5A87-3934-4186-AFEA-812DCFFC818E}" destId="{52FD96DD-96CD-44D9-B677-5E133CC9C40D}" srcOrd="1" destOrd="0" presId="urn:microsoft.com/office/officeart/2005/8/layout/process1"/>
    <dgm:cxn modelId="{FF2421F6-852E-46E0-AE92-284ED9E34DCB}" type="presOf" srcId="{532407C4-C61A-4BB5-8846-323049E93360}" destId="{146C77C7-6B59-469C-AE73-6AAA93DD0567}" srcOrd="0" destOrd="0" presId="urn:microsoft.com/office/officeart/2005/8/layout/process1"/>
    <dgm:cxn modelId="{52A1B0F9-0501-4666-BF8B-C3F2443D16D7}" type="presOf" srcId="{172A5A87-3934-4186-AFEA-812DCFFC818E}" destId="{7BB0282E-FA83-4775-8851-2C776EE3D851}" srcOrd="0" destOrd="0" presId="urn:microsoft.com/office/officeart/2005/8/layout/process1"/>
    <dgm:cxn modelId="{3B8EB101-77D5-48B2-9B83-01DFCDADD80D}" type="presParOf" srcId="{F0693795-54EB-4222-A6FB-102B02AB8D2B}" destId="{146C77C7-6B59-469C-AE73-6AAA93DD0567}" srcOrd="0" destOrd="0" presId="urn:microsoft.com/office/officeart/2005/8/layout/process1"/>
    <dgm:cxn modelId="{90EE09B8-5E0A-4062-9D2E-A1F14BEC1CBD}" type="presParOf" srcId="{F0693795-54EB-4222-A6FB-102B02AB8D2B}" destId="{103720EC-6751-40DF-BCEF-6D3217E3BB55}" srcOrd="1" destOrd="0" presId="urn:microsoft.com/office/officeart/2005/8/layout/process1"/>
    <dgm:cxn modelId="{B42E0B82-1E3C-42C3-9772-EAB361A5021A}" type="presParOf" srcId="{103720EC-6751-40DF-BCEF-6D3217E3BB55}" destId="{F9EE36D7-59E3-485C-AC38-793427614998}" srcOrd="0" destOrd="0" presId="urn:microsoft.com/office/officeart/2005/8/layout/process1"/>
    <dgm:cxn modelId="{CA894BC5-BA7D-44B1-9E3B-7C501D025D73}" type="presParOf" srcId="{F0693795-54EB-4222-A6FB-102B02AB8D2B}" destId="{D6CDAFA8-CA1A-43F2-A0CE-0D70336CA01B}" srcOrd="2" destOrd="0" presId="urn:microsoft.com/office/officeart/2005/8/layout/process1"/>
    <dgm:cxn modelId="{813CB611-13AC-4863-B702-15E3CA8633B0}" type="presParOf" srcId="{F0693795-54EB-4222-A6FB-102B02AB8D2B}" destId="{7BB0282E-FA83-4775-8851-2C776EE3D851}" srcOrd="3" destOrd="0" presId="urn:microsoft.com/office/officeart/2005/8/layout/process1"/>
    <dgm:cxn modelId="{CAA6D2B2-8B93-420A-8B49-016E6EEB6CF3}" type="presParOf" srcId="{7BB0282E-FA83-4775-8851-2C776EE3D851}" destId="{52FD96DD-96CD-44D9-B677-5E133CC9C40D}" srcOrd="0" destOrd="0" presId="urn:microsoft.com/office/officeart/2005/8/layout/process1"/>
    <dgm:cxn modelId="{59564C8C-0E35-4010-8189-DC623988EEA5}" type="presParOf" srcId="{F0693795-54EB-4222-A6FB-102B02AB8D2B}" destId="{8CBFFB11-6DF9-4C16-9D97-21D66455D660}" srcOrd="4" destOrd="0" presId="urn:microsoft.com/office/officeart/2005/8/layout/process1"/>
    <dgm:cxn modelId="{AE18FE15-DD0F-4D7F-93D6-A9346E223D9F}" type="presParOf" srcId="{F0693795-54EB-4222-A6FB-102B02AB8D2B}" destId="{69FE38FF-D641-4A71-A4EB-645E973899CD}" srcOrd="5" destOrd="0" presId="urn:microsoft.com/office/officeart/2005/8/layout/process1"/>
    <dgm:cxn modelId="{A9EE74EF-6679-477C-8EF9-AB1EFE9A4ECD}" type="presParOf" srcId="{69FE38FF-D641-4A71-A4EB-645E973899CD}" destId="{27641AA3-FDE1-4AB0-ADCD-0F2B2085459B}" srcOrd="0" destOrd="0" presId="urn:microsoft.com/office/officeart/2005/8/layout/process1"/>
    <dgm:cxn modelId="{B3264DEB-590F-4504-8950-9BF88A1E07E5}" type="presParOf" srcId="{F0693795-54EB-4222-A6FB-102B02AB8D2B}" destId="{87E15649-6C71-4A1F-B429-5DAA4536EE5F}"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0ACB91B-96D7-4896-B6CE-E3FD7F7788BB}" type="doc">
      <dgm:prSet loTypeId="urn:microsoft.com/office/officeart/2005/8/layout/process1" loCatId="process" qsTypeId="urn:microsoft.com/office/officeart/2005/8/quickstyle/simple1" qsCatId="simple" csTypeId="urn:microsoft.com/office/officeart/2005/8/colors/accent1_2" csCatId="accent1" phldr="1"/>
      <dgm:spPr/>
    </dgm:pt>
    <dgm:pt modelId="{532407C4-C61A-4BB5-8846-323049E93360}">
      <dgm:prSet phldrT="[Text]" custT="1"/>
      <dgm:spPr/>
      <dgm:t>
        <a:bodyPr/>
        <a:lstStyle/>
        <a:p>
          <a:r>
            <a:rPr lang="en-US" sz="1800" dirty="0"/>
            <a:t>Generate Training Data</a:t>
          </a:r>
        </a:p>
      </dgm:t>
    </dgm:pt>
    <dgm:pt modelId="{F660F1AA-7D4C-4BBD-BFCF-025592609A9B}" type="parTrans" cxnId="{8156B521-3BFC-4EAC-9E57-0B7C94E2F0F7}">
      <dgm:prSet/>
      <dgm:spPr/>
      <dgm:t>
        <a:bodyPr/>
        <a:lstStyle/>
        <a:p>
          <a:endParaRPr lang="en-US" sz="1800"/>
        </a:p>
      </dgm:t>
    </dgm:pt>
    <dgm:pt modelId="{71645022-EB08-4E68-A574-05AABB299303}" type="sibTrans" cxnId="{8156B521-3BFC-4EAC-9E57-0B7C94E2F0F7}">
      <dgm:prSet custT="1"/>
      <dgm:spPr/>
      <dgm:t>
        <a:bodyPr/>
        <a:lstStyle/>
        <a:p>
          <a:endParaRPr lang="en-US" sz="1800"/>
        </a:p>
      </dgm:t>
    </dgm:pt>
    <dgm:pt modelId="{92589B9A-F60D-4AEB-A390-1BC6A60F054D}">
      <dgm:prSet phldrT="[Text]" custT="1"/>
      <dgm:spPr/>
      <dgm:t>
        <a:bodyPr/>
        <a:lstStyle/>
        <a:p>
          <a:r>
            <a:rPr lang="en-US" sz="1800" dirty="0"/>
            <a:t>Data Cleaning</a:t>
          </a:r>
        </a:p>
      </dgm:t>
    </dgm:pt>
    <dgm:pt modelId="{F04AC293-EB1D-439E-BB1D-EDFCE3E3BC32}" type="parTrans" cxnId="{DBAFA4AE-0663-4CD5-B3E5-DA297DF508DC}">
      <dgm:prSet/>
      <dgm:spPr/>
      <dgm:t>
        <a:bodyPr/>
        <a:lstStyle/>
        <a:p>
          <a:endParaRPr lang="en-US" sz="1800"/>
        </a:p>
      </dgm:t>
    </dgm:pt>
    <dgm:pt modelId="{172A5A87-3934-4186-AFEA-812DCFFC818E}" type="sibTrans" cxnId="{DBAFA4AE-0663-4CD5-B3E5-DA297DF508DC}">
      <dgm:prSet custT="1"/>
      <dgm:spPr/>
      <dgm:t>
        <a:bodyPr/>
        <a:lstStyle/>
        <a:p>
          <a:endParaRPr lang="en-US" sz="1800"/>
        </a:p>
      </dgm:t>
    </dgm:pt>
    <dgm:pt modelId="{62323F05-D27E-46AB-B1BB-92366E41FF4E}">
      <dgm:prSet phldrT="[Text]" custT="1"/>
      <dgm:spPr/>
      <dgm:t>
        <a:bodyPr/>
        <a:lstStyle/>
        <a:p>
          <a:r>
            <a:rPr lang="en-US" sz="1800" dirty="0"/>
            <a:t>Feature Generation and Engineering</a:t>
          </a:r>
        </a:p>
      </dgm:t>
    </dgm:pt>
    <dgm:pt modelId="{2C560692-EE1A-4CA5-84E6-A4CB28DEE741}" type="parTrans" cxnId="{52584C10-4E72-472F-B40C-32068C1E7118}">
      <dgm:prSet/>
      <dgm:spPr/>
      <dgm:t>
        <a:bodyPr/>
        <a:lstStyle/>
        <a:p>
          <a:endParaRPr lang="en-US" sz="1800"/>
        </a:p>
      </dgm:t>
    </dgm:pt>
    <dgm:pt modelId="{A05A2818-3CE8-4E2F-8F35-EE0187FEA9A0}" type="sibTrans" cxnId="{52584C10-4E72-472F-B40C-32068C1E7118}">
      <dgm:prSet custT="1"/>
      <dgm:spPr/>
      <dgm:t>
        <a:bodyPr/>
        <a:lstStyle/>
        <a:p>
          <a:endParaRPr lang="en-US" sz="1800"/>
        </a:p>
      </dgm:t>
    </dgm:pt>
    <dgm:pt modelId="{7CFA93FC-02F2-4310-9A79-E7A2376E6063}">
      <dgm:prSet phldrT="[Text]" custT="1"/>
      <dgm:spPr/>
      <dgm:t>
        <a:bodyPr/>
        <a:lstStyle/>
        <a:p>
          <a:r>
            <a:rPr lang="en-US" sz="1800" dirty="0"/>
            <a:t>Model Assessment</a:t>
          </a:r>
        </a:p>
      </dgm:t>
    </dgm:pt>
    <dgm:pt modelId="{8B0FFE34-6B51-4DF5-9C0D-3E05DC213332}" type="parTrans" cxnId="{B398B161-E232-4E6B-A949-B993EF723EAB}">
      <dgm:prSet/>
      <dgm:spPr/>
      <dgm:t>
        <a:bodyPr/>
        <a:lstStyle/>
        <a:p>
          <a:endParaRPr lang="en-US" sz="1800"/>
        </a:p>
      </dgm:t>
    </dgm:pt>
    <dgm:pt modelId="{F0B0BEB4-CBD2-4FD5-89C7-4A17118728D9}" type="sibTrans" cxnId="{B398B161-E232-4E6B-A949-B993EF723EAB}">
      <dgm:prSet custT="1"/>
      <dgm:spPr/>
      <dgm:t>
        <a:bodyPr/>
        <a:lstStyle/>
        <a:p>
          <a:endParaRPr lang="en-US" sz="1800"/>
        </a:p>
      </dgm:t>
    </dgm:pt>
    <dgm:pt modelId="{3A655E41-E6FC-4012-82EC-E83CB0F1EFE3}">
      <dgm:prSet phldrT="[Text]" custT="1"/>
      <dgm:spPr/>
      <dgm:t>
        <a:bodyPr/>
        <a:lstStyle/>
        <a:p>
          <a:r>
            <a:rPr lang="en-US" sz="1800" dirty="0"/>
            <a:t>Model Optimization</a:t>
          </a:r>
        </a:p>
      </dgm:t>
    </dgm:pt>
    <dgm:pt modelId="{FBB5D272-00A0-4935-9E67-8F49E64929BD}" type="parTrans" cxnId="{C5051BE9-7374-422C-B235-DAE9AE8AA824}">
      <dgm:prSet/>
      <dgm:spPr/>
      <dgm:t>
        <a:bodyPr/>
        <a:lstStyle/>
        <a:p>
          <a:endParaRPr lang="en-US" sz="1800"/>
        </a:p>
      </dgm:t>
    </dgm:pt>
    <dgm:pt modelId="{EC16C7BC-D0F3-4C67-A6DD-926F31D33157}" type="sibTrans" cxnId="{C5051BE9-7374-422C-B235-DAE9AE8AA824}">
      <dgm:prSet custT="1"/>
      <dgm:spPr/>
      <dgm:t>
        <a:bodyPr/>
        <a:lstStyle/>
        <a:p>
          <a:endParaRPr lang="en-US" sz="1800"/>
        </a:p>
      </dgm:t>
    </dgm:pt>
    <dgm:pt modelId="{FD5F51C8-3601-45A5-939B-1926015E124C}">
      <dgm:prSet phldrT="[Text]" custT="1"/>
      <dgm:spPr/>
      <dgm:t>
        <a:bodyPr/>
        <a:lstStyle/>
        <a:p>
          <a:r>
            <a:rPr lang="en-US" sz="1800" dirty="0"/>
            <a:t>Predictions</a:t>
          </a:r>
        </a:p>
      </dgm:t>
    </dgm:pt>
    <dgm:pt modelId="{98822C39-20F3-463A-B927-9251D37D765E}" type="parTrans" cxnId="{9B0DBB3D-7679-4691-891F-C89BC6F8FE48}">
      <dgm:prSet/>
      <dgm:spPr/>
      <dgm:t>
        <a:bodyPr/>
        <a:lstStyle/>
        <a:p>
          <a:endParaRPr lang="en-US" sz="1800"/>
        </a:p>
      </dgm:t>
    </dgm:pt>
    <dgm:pt modelId="{6BD85904-4358-4B95-B601-545B8F0A9EC2}" type="sibTrans" cxnId="{9B0DBB3D-7679-4691-891F-C89BC6F8FE48}">
      <dgm:prSet/>
      <dgm:spPr/>
      <dgm:t>
        <a:bodyPr/>
        <a:lstStyle/>
        <a:p>
          <a:endParaRPr lang="en-US" sz="1800"/>
        </a:p>
      </dgm:t>
    </dgm:pt>
    <dgm:pt modelId="{F0693795-54EB-4222-A6FB-102B02AB8D2B}" type="pres">
      <dgm:prSet presAssocID="{A0ACB91B-96D7-4896-B6CE-E3FD7F7788BB}" presName="Name0" presStyleCnt="0">
        <dgm:presLayoutVars>
          <dgm:dir/>
          <dgm:resizeHandles val="exact"/>
        </dgm:presLayoutVars>
      </dgm:prSet>
      <dgm:spPr/>
    </dgm:pt>
    <dgm:pt modelId="{146C77C7-6B59-469C-AE73-6AAA93DD0567}" type="pres">
      <dgm:prSet presAssocID="{532407C4-C61A-4BB5-8846-323049E93360}" presName="node" presStyleLbl="node1" presStyleIdx="0" presStyleCnt="6">
        <dgm:presLayoutVars>
          <dgm:bulletEnabled val="1"/>
        </dgm:presLayoutVars>
      </dgm:prSet>
      <dgm:spPr/>
    </dgm:pt>
    <dgm:pt modelId="{103720EC-6751-40DF-BCEF-6D3217E3BB55}" type="pres">
      <dgm:prSet presAssocID="{71645022-EB08-4E68-A574-05AABB299303}" presName="sibTrans" presStyleLbl="sibTrans2D1" presStyleIdx="0" presStyleCnt="5"/>
      <dgm:spPr/>
    </dgm:pt>
    <dgm:pt modelId="{F9EE36D7-59E3-485C-AC38-793427614998}" type="pres">
      <dgm:prSet presAssocID="{71645022-EB08-4E68-A574-05AABB299303}" presName="connectorText" presStyleLbl="sibTrans2D1" presStyleIdx="0" presStyleCnt="5"/>
      <dgm:spPr/>
    </dgm:pt>
    <dgm:pt modelId="{D6CDAFA8-CA1A-43F2-A0CE-0D70336CA01B}" type="pres">
      <dgm:prSet presAssocID="{92589B9A-F60D-4AEB-A390-1BC6A60F054D}" presName="node" presStyleLbl="node1" presStyleIdx="1" presStyleCnt="6">
        <dgm:presLayoutVars>
          <dgm:bulletEnabled val="1"/>
        </dgm:presLayoutVars>
      </dgm:prSet>
      <dgm:spPr/>
    </dgm:pt>
    <dgm:pt modelId="{7BB0282E-FA83-4775-8851-2C776EE3D851}" type="pres">
      <dgm:prSet presAssocID="{172A5A87-3934-4186-AFEA-812DCFFC818E}" presName="sibTrans" presStyleLbl="sibTrans2D1" presStyleIdx="1" presStyleCnt="5"/>
      <dgm:spPr/>
    </dgm:pt>
    <dgm:pt modelId="{52FD96DD-96CD-44D9-B677-5E133CC9C40D}" type="pres">
      <dgm:prSet presAssocID="{172A5A87-3934-4186-AFEA-812DCFFC818E}" presName="connectorText" presStyleLbl="sibTrans2D1" presStyleIdx="1" presStyleCnt="5"/>
      <dgm:spPr/>
    </dgm:pt>
    <dgm:pt modelId="{8CBFFB11-6DF9-4C16-9D97-21D66455D660}" type="pres">
      <dgm:prSet presAssocID="{62323F05-D27E-46AB-B1BB-92366E41FF4E}" presName="node" presStyleLbl="node1" presStyleIdx="2" presStyleCnt="6">
        <dgm:presLayoutVars>
          <dgm:bulletEnabled val="1"/>
        </dgm:presLayoutVars>
      </dgm:prSet>
      <dgm:spPr/>
    </dgm:pt>
    <dgm:pt modelId="{69FE38FF-D641-4A71-A4EB-645E973899CD}" type="pres">
      <dgm:prSet presAssocID="{A05A2818-3CE8-4E2F-8F35-EE0187FEA9A0}" presName="sibTrans" presStyleLbl="sibTrans2D1" presStyleIdx="2" presStyleCnt="5"/>
      <dgm:spPr/>
    </dgm:pt>
    <dgm:pt modelId="{27641AA3-FDE1-4AB0-ADCD-0F2B2085459B}" type="pres">
      <dgm:prSet presAssocID="{A05A2818-3CE8-4E2F-8F35-EE0187FEA9A0}" presName="connectorText" presStyleLbl="sibTrans2D1" presStyleIdx="2" presStyleCnt="5"/>
      <dgm:spPr/>
    </dgm:pt>
    <dgm:pt modelId="{87E15649-6C71-4A1F-B429-5DAA4536EE5F}" type="pres">
      <dgm:prSet presAssocID="{7CFA93FC-02F2-4310-9A79-E7A2376E6063}" presName="node" presStyleLbl="node1" presStyleIdx="3" presStyleCnt="6">
        <dgm:presLayoutVars>
          <dgm:bulletEnabled val="1"/>
        </dgm:presLayoutVars>
      </dgm:prSet>
      <dgm:spPr/>
    </dgm:pt>
    <dgm:pt modelId="{A7E54A8C-6B33-468E-8F55-F2AEE7BF742C}" type="pres">
      <dgm:prSet presAssocID="{F0B0BEB4-CBD2-4FD5-89C7-4A17118728D9}" presName="sibTrans" presStyleLbl="sibTrans2D1" presStyleIdx="3" presStyleCnt="5"/>
      <dgm:spPr/>
    </dgm:pt>
    <dgm:pt modelId="{87BBF483-DC9A-485C-9458-C58B97B4F90C}" type="pres">
      <dgm:prSet presAssocID="{F0B0BEB4-CBD2-4FD5-89C7-4A17118728D9}" presName="connectorText" presStyleLbl="sibTrans2D1" presStyleIdx="3" presStyleCnt="5"/>
      <dgm:spPr/>
    </dgm:pt>
    <dgm:pt modelId="{42E105E2-485C-44D2-A868-191F1053F374}" type="pres">
      <dgm:prSet presAssocID="{3A655E41-E6FC-4012-82EC-E83CB0F1EFE3}" presName="node" presStyleLbl="node1" presStyleIdx="4" presStyleCnt="6">
        <dgm:presLayoutVars>
          <dgm:bulletEnabled val="1"/>
        </dgm:presLayoutVars>
      </dgm:prSet>
      <dgm:spPr/>
    </dgm:pt>
    <dgm:pt modelId="{5C7CF614-D09C-490F-B064-36ADA58F01E0}" type="pres">
      <dgm:prSet presAssocID="{EC16C7BC-D0F3-4C67-A6DD-926F31D33157}" presName="sibTrans" presStyleLbl="sibTrans2D1" presStyleIdx="4" presStyleCnt="5"/>
      <dgm:spPr/>
    </dgm:pt>
    <dgm:pt modelId="{81E9E32C-9DB8-4998-90CE-C212F8361355}" type="pres">
      <dgm:prSet presAssocID="{EC16C7BC-D0F3-4C67-A6DD-926F31D33157}" presName="connectorText" presStyleLbl="sibTrans2D1" presStyleIdx="4" presStyleCnt="5"/>
      <dgm:spPr/>
    </dgm:pt>
    <dgm:pt modelId="{4EAAF2DB-ED6F-4CCA-A0CF-51ABD234BF5B}" type="pres">
      <dgm:prSet presAssocID="{FD5F51C8-3601-45A5-939B-1926015E124C}" presName="node" presStyleLbl="node1" presStyleIdx="5" presStyleCnt="6">
        <dgm:presLayoutVars>
          <dgm:bulletEnabled val="1"/>
        </dgm:presLayoutVars>
      </dgm:prSet>
      <dgm:spPr/>
    </dgm:pt>
  </dgm:ptLst>
  <dgm:cxnLst>
    <dgm:cxn modelId="{5B0A2E10-EC01-488A-BFE0-6341E374565C}" type="presOf" srcId="{F0B0BEB4-CBD2-4FD5-89C7-4A17118728D9}" destId="{A7E54A8C-6B33-468E-8F55-F2AEE7BF742C}" srcOrd="0" destOrd="0" presId="urn:microsoft.com/office/officeart/2005/8/layout/process1"/>
    <dgm:cxn modelId="{52584C10-4E72-472F-B40C-32068C1E7118}" srcId="{A0ACB91B-96D7-4896-B6CE-E3FD7F7788BB}" destId="{62323F05-D27E-46AB-B1BB-92366E41FF4E}" srcOrd="2" destOrd="0" parTransId="{2C560692-EE1A-4CA5-84E6-A4CB28DEE741}" sibTransId="{A05A2818-3CE8-4E2F-8F35-EE0187FEA9A0}"/>
    <dgm:cxn modelId="{5E69E91C-AD1E-477E-A9D5-96CDBF74D447}" type="presOf" srcId="{A05A2818-3CE8-4E2F-8F35-EE0187FEA9A0}" destId="{69FE38FF-D641-4A71-A4EB-645E973899CD}" srcOrd="0" destOrd="0" presId="urn:microsoft.com/office/officeart/2005/8/layout/process1"/>
    <dgm:cxn modelId="{8156B521-3BFC-4EAC-9E57-0B7C94E2F0F7}" srcId="{A0ACB91B-96D7-4896-B6CE-E3FD7F7788BB}" destId="{532407C4-C61A-4BB5-8846-323049E93360}" srcOrd="0" destOrd="0" parTransId="{F660F1AA-7D4C-4BBD-BFCF-025592609A9B}" sibTransId="{71645022-EB08-4E68-A574-05AABB299303}"/>
    <dgm:cxn modelId="{BCF90027-1371-4B99-BD4B-EE42461488A6}" type="presOf" srcId="{EC16C7BC-D0F3-4C67-A6DD-926F31D33157}" destId="{81E9E32C-9DB8-4998-90CE-C212F8361355}" srcOrd="1" destOrd="0" presId="urn:microsoft.com/office/officeart/2005/8/layout/process1"/>
    <dgm:cxn modelId="{70523832-7AE8-45B2-A55E-2A6E0F06A137}" type="presOf" srcId="{92589B9A-F60D-4AEB-A390-1BC6A60F054D}" destId="{D6CDAFA8-CA1A-43F2-A0CE-0D70336CA01B}" srcOrd="0" destOrd="0" presId="urn:microsoft.com/office/officeart/2005/8/layout/process1"/>
    <dgm:cxn modelId="{7D5ED938-F38C-4346-82ED-EE838B928002}" type="presOf" srcId="{71645022-EB08-4E68-A574-05AABB299303}" destId="{F9EE36D7-59E3-485C-AC38-793427614998}" srcOrd="1" destOrd="0" presId="urn:microsoft.com/office/officeart/2005/8/layout/process1"/>
    <dgm:cxn modelId="{9B0DBB3D-7679-4691-891F-C89BC6F8FE48}" srcId="{A0ACB91B-96D7-4896-B6CE-E3FD7F7788BB}" destId="{FD5F51C8-3601-45A5-939B-1926015E124C}" srcOrd="5" destOrd="0" parTransId="{98822C39-20F3-463A-B927-9251D37D765E}" sibTransId="{6BD85904-4358-4B95-B601-545B8F0A9EC2}"/>
    <dgm:cxn modelId="{F2A50842-A124-4C11-9FF3-9D03A28C6F94}" type="presOf" srcId="{62323F05-D27E-46AB-B1BB-92366E41FF4E}" destId="{8CBFFB11-6DF9-4C16-9D97-21D66455D660}" srcOrd="0" destOrd="0" presId="urn:microsoft.com/office/officeart/2005/8/layout/process1"/>
    <dgm:cxn modelId="{69148853-1599-4C2C-8666-3E022CA91292}" type="presOf" srcId="{71645022-EB08-4E68-A574-05AABB299303}" destId="{103720EC-6751-40DF-BCEF-6D3217E3BB55}" srcOrd="0" destOrd="0" presId="urn:microsoft.com/office/officeart/2005/8/layout/process1"/>
    <dgm:cxn modelId="{20F4FB60-2E10-46AB-832B-D7A2CA8E531F}" type="presOf" srcId="{A0ACB91B-96D7-4896-B6CE-E3FD7F7788BB}" destId="{F0693795-54EB-4222-A6FB-102B02AB8D2B}" srcOrd="0" destOrd="0" presId="urn:microsoft.com/office/officeart/2005/8/layout/process1"/>
    <dgm:cxn modelId="{B398B161-E232-4E6B-A949-B993EF723EAB}" srcId="{A0ACB91B-96D7-4896-B6CE-E3FD7F7788BB}" destId="{7CFA93FC-02F2-4310-9A79-E7A2376E6063}" srcOrd="3" destOrd="0" parTransId="{8B0FFE34-6B51-4DF5-9C0D-3E05DC213332}" sibTransId="{F0B0BEB4-CBD2-4FD5-89C7-4A17118728D9}"/>
    <dgm:cxn modelId="{829DC662-6D73-45DE-B89E-C9EDAFAB9874}" type="presOf" srcId="{F0B0BEB4-CBD2-4FD5-89C7-4A17118728D9}" destId="{87BBF483-DC9A-485C-9458-C58B97B4F90C}" srcOrd="1" destOrd="0" presId="urn:microsoft.com/office/officeart/2005/8/layout/process1"/>
    <dgm:cxn modelId="{5E34A3A2-FC37-44E5-9369-4A0CB95FB6EB}" type="presOf" srcId="{A05A2818-3CE8-4E2F-8F35-EE0187FEA9A0}" destId="{27641AA3-FDE1-4AB0-ADCD-0F2B2085459B}" srcOrd="1" destOrd="0" presId="urn:microsoft.com/office/officeart/2005/8/layout/process1"/>
    <dgm:cxn modelId="{DBAFA4AE-0663-4CD5-B3E5-DA297DF508DC}" srcId="{A0ACB91B-96D7-4896-B6CE-E3FD7F7788BB}" destId="{92589B9A-F60D-4AEB-A390-1BC6A60F054D}" srcOrd="1" destOrd="0" parTransId="{F04AC293-EB1D-439E-BB1D-EDFCE3E3BC32}" sibTransId="{172A5A87-3934-4186-AFEA-812DCFFC818E}"/>
    <dgm:cxn modelId="{F88567B2-7C43-4B0A-9AD1-744014BD9392}" type="presOf" srcId="{EC16C7BC-D0F3-4C67-A6DD-926F31D33157}" destId="{5C7CF614-D09C-490F-B064-36ADA58F01E0}" srcOrd="0" destOrd="0" presId="urn:microsoft.com/office/officeart/2005/8/layout/process1"/>
    <dgm:cxn modelId="{5D408DBD-7737-41EB-9C8B-9D3372CEE006}" type="presOf" srcId="{3A655E41-E6FC-4012-82EC-E83CB0F1EFE3}" destId="{42E105E2-485C-44D2-A868-191F1053F374}" srcOrd="0" destOrd="0" presId="urn:microsoft.com/office/officeart/2005/8/layout/process1"/>
    <dgm:cxn modelId="{93C17FC3-9F64-4933-9675-1E03244C5DC2}" type="presOf" srcId="{7CFA93FC-02F2-4310-9A79-E7A2376E6063}" destId="{87E15649-6C71-4A1F-B429-5DAA4536EE5F}" srcOrd="0" destOrd="0" presId="urn:microsoft.com/office/officeart/2005/8/layout/process1"/>
    <dgm:cxn modelId="{250FD7D3-21ED-4063-AE2B-F7AB24889B3F}" type="presOf" srcId="{FD5F51C8-3601-45A5-939B-1926015E124C}" destId="{4EAAF2DB-ED6F-4CCA-A0CF-51ABD234BF5B}" srcOrd="0" destOrd="0" presId="urn:microsoft.com/office/officeart/2005/8/layout/process1"/>
    <dgm:cxn modelId="{51EFA0E8-28F2-4C0E-9D07-B905A220B5B2}" type="presOf" srcId="{172A5A87-3934-4186-AFEA-812DCFFC818E}" destId="{52FD96DD-96CD-44D9-B677-5E133CC9C40D}" srcOrd="1" destOrd="0" presId="urn:microsoft.com/office/officeart/2005/8/layout/process1"/>
    <dgm:cxn modelId="{C5051BE9-7374-422C-B235-DAE9AE8AA824}" srcId="{A0ACB91B-96D7-4896-B6CE-E3FD7F7788BB}" destId="{3A655E41-E6FC-4012-82EC-E83CB0F1EFE3}" srcOrd="4" destOrd="0" parTransId="{FBB5D272-00A0-4935-9E67-8F49E64929BD}" sibTransId="{EC16C7BC-D0F3-4C67-A6DD-926F31D33157}"/>
    <dgm:cxn modelId="{FF2421F6-852E-46E0-AE92-284ED9E34DCB}" type="presOf" srcId="{532407C4-C61A-4BB5-8846-323049E93360}" destId="{146C77C7-6B59-469C-AE73-6AAA93DD0567}" srcOrd="0" destOrd="0" presId="urn:microsoft.com/office/officeart/2005/8/layout/process1"/>
    <dgm:cxn modelId="{52A1B0F9-0501-4666-BF8B-C3F2443D16D7}" type="presOf" srcId="{172A5A87-3934-4186-AFEA-812DCFFC818E}" destId="{7BB0282E-FA83-4775-8851-2C776EE3D851}" srcOrd="0" destOrd="0" presId="urn:microsoft.com/office/officeart/2005/8/layout/process1"/>
    <dgm:cxn modelId="{3B8EB101-77D5-48B2-9B83-01DFCDADD80D}" type="presParOf" srcId="{F0693795-54EB-4222-A6FB-102B02AB8D2B}" destId="{146C77C7-6B59-469C-AE73-6AAA93DD0567}" srcOrd="0" destOrd="0" presId="urn:microsoft.com/office/officeart/2005/8/layout/process1"/>
    <dgm:cxn modelId="{90EE09B8-5E0A-4062-9D2E-A1F14BEC1CBD}" type="presParOf" srcId="{F0693795-54EB-4222-A6FB-102B02AB8D2B}" destId="{103720EC-6751-40DF-BCEF-6D3217E3BB55}" srcOrd="1" destOrd="0" presId="urn:microsoft.com/office/officeart/2005/8/layout/process1"/>
    <dgm:cxn modelId="{B42E0B82-1E3C-42C3-9772-EAB361A5021A}" type="presParOf" srcId="{103720EC-6751-40DF-BCEF-6D3217E3BB55}" destId="{F9EE36D7-59E3-485C-AC38-793427614998}" srcOrd="0" destOrd="0" presId="urn:microsoft.com/office/officeart/2005/8/layout/process1"/>
    <dgm:cxn modelId="{CA894BC5-BA7D-44B1-9E3B-7C501D025D73}" type="presParOf" srcId="{F0693795-54EB-4222-A6FB-102B02AB8D2B}" destId="{D6CDAFA8-CA1A-43F2-A0CE-0D70336CA01B}" srcOrd="2" destOrd="0" presId="urn:microsoft.com/office/officeart/2005/8/layout/process1"/>
    <dgm:cxn modelId="{813CB611-13AC-4863-B702-15E3CA8633B0}" type="presParOf" srcId="{F0693795-54EB-4222-A6FB-102B02AB8D2B}" destId="{7BB0282E-FA83-4775-8851-2C776EE3D851}" srcOrd="3" destOrd="0" presId="urn:microsoft.com/office/officeart/2005/8/layout/process1"/>
    <dgm:cxn modelId="{CAA6D2B2-8B93-420A-8B49-016E6EEB6CF3}" type="presParOf" srcId="{7BB0282E-FA83-4775-8851-2C776EE3D851}" destId="{52FD96DD-96CD-44D9-B677-5E133CC9C40D}" srcOrd="0" destOrd="0" presId="urn:microsoft.com/office/officeart/2005/8/layout/process1"/>
    <dgm:cxn modelId="{59564C8C-0E35-4010-8189-DC623988EEA5}" type="presParOf" srcId="{F0693795-54EB-4222-A6FB-102B02AB8D2B}" destId="{8CBFFB11-6DF9-4C16-9D97-21D66455D660}" srcOrd="4" destOrd="0" presId="urn:microsoft.com/office/officeart/2005/8/layout/process1"/>
    <dgm:cxn modelId="{AE18FE15-DD0F-4D7F-93D6-A9346E223D9F}" type="presParOf" srcId="{F0693795-54EB-4222-A6FB-102B02AB8D2B}" destId="{69FE38FF-D641-4A71-A4EB-645E973899CD}" srcOrd="5" destOrd="0" presId="urn:microsoft.com/office/officeart/2005/8/layout/process1"/>
    <dgm:cxn modelId="{A9EE74EF-6679-477C-8EF9-AB1EFE9A4ECD}" type="presParOf" srcId="{69FE38FF-D641-4A71-A4EB-645E973899CD}" destId="{27641AA3-FDE1-4AB0-ADCD-0F2B2085459B}" srcOrd="0" destOrd="0" presId="urn:microsoft.com/office/officeart/2005/8/layout/process1"/>
    <dgm:cxn modelId="{B3264DEB-590F-4504-8950-9BF88A1E07E5}" type="presParOf" srcId="{F0693795-54EB-4222-A6FB-102B02AB8D2B}" destId="{87E15649-6C71-4A1F-B429-5DAA4536EE5F}" srcOrd="6" destOrd="0" presId="urn:microsoft.com/office/officeart/2005/8/layout/process1"/>
    <dgm:cxn modelId="{D1A3FB80-6A1C-4FDF-8641-9D20F840360F}" type="presParOf" srcId="{F0693795-54EB-4222-A6FB-102B02AB8D2B}" destId="{A7E54A8C-6B33-468E-8F55-F2AEE7BF742C}" srcOrd="7" destOrd="0" presId="urn:microsoft.com/office/officeart/2005/8/layout/process1"/>
    <dgm:cxn modelId="{5C3E2F0B-96E8-430C-AF49-9B93D800541A}" type="presParOf" srcId="{A7E54A8C-6B33-468E-8F55-F2AEE7BF742C}" destId="{87BBF483-DC9A-485C-9458-C58B97B4F90C}" srcOrd="0" destOrd="0" presId="urn:microsoft.com/office/officeart/2005/8/layout/process1"/>
    <dgm:cxn modelId="{E945DD80-E485-4CC8-9CF9-D88AA7C3094F}" type="presParOf" srcId="{F0693795-54EB-4222-A6FB-102B02AB8D2B}" destId="{42E105E2-485C-44D2-A868-191F1053F374}" srcOrd="8" destOrd="0" presId="urn:microsoft.com/office/officeart/2005/8/layout/process1"/>
    <dgm:cxn modelId="{801A6440-9BBD-470A-AFB4-0C3925FBEE52}" type="presParOf" srcId="{F0693795-54EB-4222-A6FB-102B02AB8D2B}" destId="{5C7CF614-D09C-490F-B064-36ADA58F01E0}" srcOrd="9" destOrd="0" presId="urn:microsoft.com/office/officeart/2005/8/layout/process1"/>
    <dgm:cxn modelId="{9E405DA7-7954-4B21-9D65-6D268882F9D5}" type="presParOf" srcId="{5C7CF614-D09C-490F-B064-36ADA58F01E0}" destId="{81E9E32C-9DB8-4998-90CE-C212F8361355}" srcOrd="0" destOrd="0" presId="urn:microsoft.com/office/officeart/2005/8/layout/process1"/>
    <dgm:cxn modelId="{A32DB36E-6214-4A1D-9E7B-2847BE5B3C79}" type="presParOf" srcId="{F0693795-54EB-4222-A6FB-102B02AB8D2B}" destId="{4EAAF2DB-ED6F-4CCA-A0CF-51ABD234BF5B}" srcOrd="10"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0ACB91B-96D7-4896-B6CE-E3FD7F7788BB}" type="doc">
      <dgm:prSet loTypeId="urn:microsoft.com/office/officeart/2005/8/layout/process1" loCatId="process" qsTypeId="urn:microsoft.com/office/officeart/2005/8/quickstyle/simple1" qsCatId="simple" csTypeId="urn:microsoft.com/office/officeart/2005/8/colors/accent1_2" csCatId="accent1" phldr="1"/>
      <dgm:spPr/>
    </dgm:pt>
    <dgm:pt modelId="{532407C4-C61A-4BB5-8846-323049E93360}">
      <dgm:prSet phldrT="[Text]"/>
      <dgm:spPr/>
      <dgm:t>
        <a:bodyPr/>
        <a:lstStyle/>
        <a:p>
          <a:r>
            <a:rPr lang="en-US" dirty="0"/>
            <a:t>Identify Materials Properties</a:t>
          </a:r>
        </a:p>
      </dgm:t>
    </dgm:pt>
    <dgm:pt modelId="{F660F1AA-7D4C-4BBD-BFCF-025592609A9B}" type="parTrans" cxnId="{8156B521-3BFC-4EAC-9E57-0B7C94E2F0F7}">
      <dgm:prSet/>
      <dgm:spPr/>
      <dgm:t>
        <a:bodyPr/>
        <a:lstStyle/>
        <a:p>
          <a:endParaRPr lang="en-US"/>
        </a:p>
      </dgm:t>
    </dgm:pt>
    <dgm:pt modelId="{71645022-EB08-4E68-A574-05AABB299303}" type="sibTrans" cxnId="{8156B521-3BFC-4EAC-9E57-0B7C94E2F0F7}">
      <dgm:prSet/>
      <dgm:spPr/>
      <dgm:t>
        <a:bodyPr/>
        <a:lstStyle/>
        <a:p>
          <a:endParaRPr lang="en-US"/>
        </a:p>
      </dgm:t>
    </dgm:pt>
    <dgm:pt modelId="{92589B9A-F60D-4AEB-A390-1BC6A60F054D}">
      <dgm:prSet phldrT="[Text]"/>
      <dgm:spPr/>
      <dgm:t>
        <a:bodyPr/>
        <a:lstStyle/>
        <a:p>
          <a:r>
            <a:rPr lang="en-US" dirty="0"/>
            <a:t>Train Model of Properties</a:t>
          </a:r>
        </a:p>
      </dgm:t>
    </dgm:pt>
    <dgm:pt modelId="{F04AC293-EB1D-439E-BB1D-EDFCE3E3BC32}" type="parTrans" cxnId="{DBAFA4AE-0663-4CD5-B3E5-DA297DF508DC}">
      <dgm:prSet/>
      <dgm:spPr/>
      <dgm:t>
        <a:bodyPr/>
        <a:lstStyle/>
        <a:p>
          <a:endParaRPr lang="en-US"/>
        </a:p>
      </dgm:t>
    </dgm:pt>
    <dgm:pt modelId="{172A5A87-3934-4186-AFEA-812DCFFC818E}" type="sibTrans" cxnId="{DBAFA4AE-0663-4CD5-B3E5-DA297DF508DC}">
      <dgm:prSet/>
      <dgm:spPr/>
      <dgm:t>
        <a:bodyPr/>
        <a:lstStyle/>
        <a:p>
          <a:endParaRPr lang="en-US"/>
        </a:p>
      </dgm:t>
    </dgm:pt>
    <dgm:pt modelId="{62323F05-D27E-46AB-B1BB-92366E41FF4E}">
      <dgm:prSet phldrT="[Text]"/>
      <dgm:spPr/>
      <dgm:t>
        <a:bodyPr/>
        <a:lstStyle/>
        <a:p>
          <a:r>
            <a:rPr lang="en-US" dirty="0"/>
            <a:t>Predict Properties For New Chemical Compositions</a:t>
          </a:r>
        </a:p>
      </dgm:t>
    </dgm:pt>
    <dgm:pt modelId="{2C560692-EE1A-4CA5-84E6-A4CB28DEE741}" type="parTrans" cxnId="{52584C10-4E72-472F-B40C-32068C1E7118}">
      <dgm:prSet/>
      <dgm:spPr/>
      <dgm:t>
        <a:bodyPr/>
        <a:lstStyle/>
        <a:p>
          <a:endParaRPr lang="en-US"/>
        </a:p>
      </dgm:t>
    </dgm:pt>
    <dgm:pt modelId="{A05A2818-3CE8-4E2F-8F35-EE0187FEA9A0}" type="sibTrans" cxnId="{52584C10-4E72-472F-B40C-32068C1E7118}">
      <dgm:prSet/>
      <dgm:spPr/>
      <dgm:t>
        <a:bodyPr/>
        <a:lstStyle/>
        <a:p>
          <a:endParaRPr lang="en-US"/>
        </a:p>
      </dgm:t>
    </dgm:pt>
    <dgm:pt modelId="{7CFA93FC-02F2-4310-9A79-E7A2376E6063}">
      <dgm:prSet phldrT="[Text]"/>
      <dgm:spPr/>
      <dgm:t>
        <a:bodyPr/>
        <a:lstStyle/>
        <a:p>
          <a:r>
            <a:rPr lang="en-US" dirty="0"/>
            <a:t>Synthesize and Verify Predictions</a:t>
          </a:r>
        </a:p>
      </dgm:t>
    </dgm:pt>
    <dgm:pt modelId="{8B0FFE34-6B51-4DF5-9C0D-3E05DC213332}" type="parTrans" cxnId="{B398B161-E232-4E6B-A949-B993EF723EAB}">
      <dgm:prSet/>
      <dgm:spPr/>
      <dgm:t>
        <a:bodyPr/>
        <a:lstStyle/>
        <a:p>
          <a:endParaRPr lang="en-US"/>
        </a:p>
      </dgm:t>
    </dgm:pt>
    <dgm:pt modelId="{F0B0BEB4-CBD2-4FD5-89C7-4A17118728D9}" type="sibTrans" cxnId="{B398B161-E232-4E6B-A949-B993EF723EAB}">
      <dgm:prSet/>
      <dgm:spPr/>
      <dgm:t>
        <a:bodyPr/>
        <a:lstStyle/>
        <a:p>
          <a:endParaRPr lang="en-US"/>
        </a:p>
      </dgm:t>
    </dgm:pt>
    <dgm:pt modelId="{F0693795-54EB-4222-A6FB-102B02AB8D2B}" type="pres">
      <dgm:prSet presAssocID="{A0ACB91B-96D7-4896-B6CE-E3FD7F7788BB}" presName="Name0" presStyleCnt="0">
        <dgm:presLayoutVars>
          <dgm:dir/>
          <dgm:resizeHandles val="exact"/>
        </dgm:presLayoutVars>
      </dgm:prSet>
      <dgm:spPr/>
    </dgm:pt>
    <dgm:pt modelId="{146C77C7-6B59-469C-AE73-6AAA93DD0567}" type="pres">
      <dgm:prSet presAssocID="{532407C4-C61A-4BB5-8846-323049E93360}" presName="node" presStyleLbl="node1" presStyleIdx="0" presStyleCnt="4">
        <dgm:presLayoutVars>
          <dgm:bulletEnabled val="1"/>
        </dgm:presLayoutVars>
      </dgm:prSet>
      <dgm:spPr/>
    </dgm:pt>
    <dgm:pt modelId="{103720EC-6751-40DF-BCEF-6D3217E3BB55}" type="pres">
      <dgm:prSet presAssocID="{71645022-EB08-4E68-A574-05AABB299303}" presName="sibTrans" presStyleLbl="sibTrans2D1" presStyleIdx="0" presStyleCnt="3"/>
      <dgm:spPr/>
    </dgm:pt>
    <dgm:pt modelId="{F9EE36D7-59E3-485C-AC38-793427614998}" type="pres">
      <dgm:prSet presAssocID="{71645022-EB08-4E68-A574-05AABB299303}" presName="connectorText" presStyleLbl="sibTrans2D1" presStyleIdx="0" presStyleCnt="3"/>
      <dgm:spPr/>
    </dgm:pt>
    <dgm:pt modelId="{D6CDAFA8-CA1A-43F2-A0CE-0D70336CA01B}" type="pres">
      <dgm:prSet presAssocID="{92589B9A-F60D-4AEB-A390-1BC6A60F054D}" presName="node" presStyleLbl="node1" presStyleIdx="1" presStyleCnt="4">
        <dgm:presLayoutVars>
          <dgm:bulletEnabled val="1"/>
        </dgm:presLayoutVars>
      </dgm:prSet>
      <dgm:spPr/>
    </dgm:pt>
    <dgm:pt modelId="{7BB0282E-FA83-4775-8851-2C776EE3D851}" type="pres">
      <dgm:prSet presAssocID="{172A5A87-3934-4186-AFEA-812DCFFC818E}" presName="sibTrans" presStyleLbl="sibTrans2D1" presStyleIdx="1" presStyleCnt="3"/>
      <dgm:spPr/>
    </dgm:pt>
    <dgm:pt modelId="{52FD96DD-96CD-44D9-B677-5E133CC9C40D}" type="pres">
      <dgm:prSet presAssocID="{172A5A87-3934-4186-AFEA-812DCFFC818E}" presName="connectorText" presStyleLbl="sibTrans2D1" presStyleIdx="1" presStyleCnt="3"/>
      <dgm:spPr/>
    </dgm:pt>
    <dgm:pt modelId="{8CBFFB11-6DF9-4C16-9D97-21D66455D660}" type="pres">
      <dgm:prSet presAssocID="{62323F05-D27E-46AB-B1BB-92366E41FF4E}" presName="node" presStyleLbl="node1" presStyleIdx="2" presStyleCnt="4">
        <dgm:presLayoutVars>
          <dgm:bulletEnabled val="1"/>
        </dgm:presLayoutVars>
      </dgm:prSet>
      <dgm:spPr/>
    </dgm:pt>
    <dgm:pt modelId="{69FE38FF-D641-4A71-A4EB-645E973899CD}" type="pres">
      <dgm:prSet presAssocID="{A05A2818-3CE8-4E2F-8F35-EE0187FEA9A0}" presName="sibTrans" presStyleLbl="sibTrans2D1" presStyleIdx="2" presStyleCnt="3"/>
      <dgm:spPr/>
    </dgm:pt>
    <dgm:pt modelId="{27641AA3-FDE1-4AB0-ADCD-0F2B2085459B}" type="pres">
      <dgm:prSet presAssocID="{A05A2818-3CE8-4E2F-8F35-EE0187FEA9A0}" presName="connectorText" presStyleLbl="sibTrans2D1" presStyleIdx="2" presStyleCnt="3"/>
      <dgm:spPr/>
    </dgm:pt>
    <dgm:pt modelId="{87E15649-6C71-4A1F-B429-5DAA4536EE5F}" type="pres">
      <dgm:prSet presAssocID="{7CFA93FC-02F2-4310-9A79-E7A2376E6063}" presName="node" presStyleLbl="node1" presStyleIdx="3" presStyleCnt="4">
        <dgm:presLayoutVars>
          <dgm:bulletEnabled val="1"/>
        </dgm:presLayoutVars>
      </dgm:prSet>
      <dgm:spPr/>
    </dgm:pt>
  </dgm:ptLst>
  <dgm:cxnLst>
    <dgm:cxn modelId="{52584C10-4E72-472F-B40C-32068C1E7118}" srcId="{A0ACB91B-96D7-4896-B6CE-E3FD7F7788BB}" destId="{62323F05-D27E-46AB-B1BB-92366E41FF4E}" srcOrd="2" destOrd="0" parTransId="{2C560692-EE1A-4CA5-84E6-A4CB28DEE741}" sibTransId="{A05A2818-3CE8-4E2F-8F35-EE0187FEA9A0}"/>
    <dgm:cxn modelId="{5E69E91C-AD1E-477E-A9D5-96CDBF74D447}" type="presOf" srcId="{A05A2818-3CE8-4E2F-8F35-EE0187FEA9A0}" destId="{69FE38FF-D641-4A71-A4EB-645E973899CD}" srcOrd="0" destOrd="0" presId="urn:microsoft.com/office/officeart/2005/8/layout/process1"/>
    <dgm:cxn modelId="{8156B521-3BFC-4EAC-9E57-0B7C94E2F0F7}" srcId="{A0ACB91B-96D7-4896-B6CE-E3FD7F7788BB}" destId="{532407C4-C61A-4BB5-8846-323049E93360}" srcOrd="0" destOrd="0" parTransId="{F660F1AA-7D4C-4BBD-BFCF-025592609A9B}" sibTransId="{71645022-EB08-4E68-A574-05AABB299303}"/>
    <dgm:cxn modelId="{70523832-7AE8-45B2-A55E-2A6E0F06A137}" type="presOf" srcId="{92589B9A-F60D-4AEB-A390-1BC6A60F054D}" destId="{D6CDAFA8-CA1A-43F2-A0CE-0D70336CA01B}" srcOrd="0" destOrd="0" presId="urn:microsoft.com/office/officeart/2005/8/layout/process1"/>
    <dgm:cxn modelId="{7D5ED938-F38C-4346-82ED-EE838B928002}" type="presOf" srcId="{71645022-EB08-4E68-A574-05AABB299303}" destId="{F9EE36D7-59E3-485C-AC38-793427614998}" srcOrd="1" destOrd="0" presId="urn:microsoft.com/office/officeart/2005/8/layout/process1"/>
    <dgm:cxn modelId="{F2A50842-A124-4C11-9FF3-9D03A28C6F94}" type="presOf" srcId="{62323F05-D27E-46AB-B1BB-92366E41FF4E}" destId="{8CBFFB11-6DF9-4C16-9D97-21D66455D660}" srcOrd="0" destOrd="0" presId="urn:microsoft.com/office/officeart/2005/8/layout/process1"/>
    <dgm:cxn modelId="{69148853-1599-4C2C-8666-3E022CA91292}" type="presOf" srcId="{71645022-EB08-4E68-A574-05AABB299303}" destId="{103720EC-6751-40DF-BCEF-6D3217E3BB55}" srcOrd="0" destOrd="0" presId="urn:microsoft.com/office/officeart/2005/8/layout/process1"/>
    <dgm:cxn modelId="{20F4FB60-2E10-46AB-832B-D7A2CA8E531F}" type="presOf" srcId="{A0ACB91B-96D7-4896-B6CE-E3FD7F7788BB}" destId="{F0693795-54EB-4222-A6FB-102B02AB8D2B}" srcOrd="0" destOrd="0" presId="urn:microsoft.com/office/officeart/2005/8/layout/process1"/>
    <dgm:cxn modelId="{B398B161-E232-4E6B-A949-B993EF723EAB}" srcId="{A0ACB91B-96D7-4896-B6CE-E3FD7F7788BB}" destId="{7CFA93FC-02F2-4310-9A79-E7A2376E6063}" srcOrd="3" destOrd="0" parTransId="{8B0FFE34-6B51-4DF5-9C0D-3E05DC213332}" sibTransId="{F0B0BEB4-CBD2-4FD5-89C7-4A17118728D9}"/>
    <dgm:cxn modelId="{5E34A3A2-FC37-44E5-9369-4A0CB95FB6EB}" type="presOf" srcId="{A05A2818-3CE8-4E2F-8F35-EE0187FEA9A0}" destId="{27641AA3-FDE1-4AB0-ADCD-0F2B2085459B}" srcOrd="1" destOrd="0" presId="urn:microsoft.com/office/officeart/2005/8/layout/process1"/>
    <dgm:cxn modelId="{DBAFA4AE-0663-4CD5-B3E5-DA297DF508DC}" srcId="{A0ACB91B-96D7-4896-B6CE-E3FD7F7788BB}" destId="{92589B9A-F60D-4AEB-A390-1BC6A60F054D}" srcOrd="1" destOrd="0" parTransId="{F04AC293-EB1D-439E-BB1D-EDFCE3E3BC32}" sibTransId="{172A5A87-3934-4186-AFEA-812DCFFC818E}"/>
    <dgm:cxn modelId="{93C17FC3-9F64-4933-9675-1E03244C5DC2}" type="presOf" srcId="{7CFA93FC-02F2-4310-9A79-E7A2376E6063}" destId="{87E15649-6C71-4A1F-B429-5DAA4536EE5F}" srcOrd="0" destOrd="0" presId="urn:microsoft.com/office/officeart/2005/8/layout/process1"/>
    <dgm:cxn modelId="{51EFA0E8-28F2-4C0E-9D07-B905A220B5B2}" type="presOf" srcId="{172A5A87-3934-4186-AFEA-812DCFFC818E}" destId="{52FD96DD-96CD-44D9-B677-5E133CC9C40D}" srcOrd="1" destOrd="0" presId="urn:microsoft.com/office/officeart/2005/8/layout/process1"/>
    <dgm:cxn modelId="{FF2421F6-852E-46E0-AE92-284ED9E34DCB}" type="presOf" srcId="{532407C4-C61A-4BB5-8846-323049E93360}" destId="{146C77C7-6B59-469C-AE73-6AAA93DD0567}" srcOrd="0" destOrd="0" presId="urn:microsoft.com/office/officeart/2005/8/layout/process1"/>
    <dgm:cxn modelId="{52A1B0F9-0501-4666-BF8B-C3F2443D16D7}" type="presOf" srcId="{172A5A87-3934-4186-AFEA-812DCFFC818E}" destId="{7BB0282E-FA83-4775-8851-2C776EE3D851}" srcOrd="0" destOrd="0" presId="urn:microsoft.com/office/officeart/2005/8/layout/process1"/>
    <dgm:cxn modelId="{3B8EB101-77D5-48B2-9B83-01DFCDADD80D}" type="presParOf" srcId="{F0693795-54EB-4222-A6FB-102B02AB8D2B}" destId="{146C77C7-6B59-469C-AE73-6AAA93DD0567}" srcOrd="0" destOrd="0" presId="urn:microsoft.com/office/officeart/2005/8/layout/process1"/>
    <dgm:cxn modelId="{90EE09B8-5E0A-4062-9D2E-A1F14BEC1CBD}" type="presParOf" srcId="{F0693795-54EB-4222-A6FB-102B02AB8D2B}" destId="{103720EC-6751-40DF-BCEF-6D3217E3BB55}" srcOrd="1" destOrd="0" presId="urn:microsoft.com/office/officeart/2005/8/layout/process1"/>
    <dgm:cxn modelId="{B42E0B82-1E3C-42C3-9772-EAB361A5021A}" type="presParOf" srcId="{103720EC-6751-40DF-BCEF-6D3217E3BB55}" destId="{F9EE36D7-59E3-485C-AC38-793427614998}" srcOrd="0" destOrd="0" presId="urn:microsoft.com/office/officeart/2005/8/layout/process1"/>
    <dgm:cxn modelId="{CA894BC5-BA7D-44B1-9E3B-7C501D025D73}" type="presParOf" srcId="{F0693795-54EB-4222-A6FB-102B02AB8D2B}" destId="{D6CDAFA8-CA1A-43F2-A0CE-0D70336CA01B}" srcOrd="2" destOrd="0" presId="urn:microsoft.com/office/officeart/2005/8/layout/process1"/>
    <dgm:cxn modelId="{813CB611-13AC-4863-B702-15E3CA8633B0}" type="presParOf" srcId="{F0693795-54EB-4222-A6FB-102B02AB8D2B}" destId="{7BB0282E-FA83-4775-8851-2C776EE3D851}" srcOrd="3" destOrd="0" presId="urn:microsoft.com/office/officeart/2005/8/layout/process1"/>
    <dgm:cxn modelId="{CAA6D2B2-8B93-420A-8B49-016E6EEB6CF3}" type="presParOf" srcId="{7BB0282E-FA83-4775-8851-2C776EE3D851}" destId="{52FD96DD-96CD-44D9-B677-5E133CC9C40D}" srcOrd="0" destOrd="0" presId="urn:microsoft.com/office/officeart/2005/8/layout/process1"/>
    <dgm:cxn modelId="{59564C8C-0E35-4010-8189-DC623988EEA5}" type="presParOf" srcId="{F0693795-54EB-4222-A6FB-102B02AB8D2B}" destId="{8CBFFB11-6DF9-4C16-9D97-21D66455D660}" srcOrd="4" destOrd="0" presId="urn:microsoft.com/office/officeart/2005/8/layout/process1"/>
    <dgm:cxn modelId="{AE18FE15-DD0F-4D7F-93D6-A9346E223D9F}" type="presParOf" srcId="{F0693795-54EB-4222-A6FB-102B02AB8D2B}" destId="{69FE38FF-D641-4A71-A4EB-645E973899CD}" srcOrd="5" destOrd="0" presId="urn:microsoft.com/office/officeart/2005/8/layout/process1"/>
    <dgm:cxn modelId="{A9EE74EF-6679-477C-8EF9-AB1EFE9A4ECD}" type="presParOf" srcId="{69FE38FF-D641-4A71-A4EB-645E973899CD}" destId="{27641AA3-FDE1-4AB0-ADCD-0F2B2085459B}" srcOrd="0" destOrd="0" presId="urn:microsoft.com/office/officeart/2005/8/layout/process1"/>
    <dgm:cxn modelId="{B3264DEB-590F-4504-8950-9BF88A1E07E5}" type="presParOf" srcId="{F0693795-54EB-4222-A6FB-102B02AB8D2B}" destId="{87E15649-6C71-4A1F-B429-5DAA4536EE5F}"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0ACB91B-96D7-4896-B6CE-E3FD7F7788BB}" type="doc">
      <dgm:prSet loTypeId="urn:microsoft.com/office/officeart/2005/8/layout/process1" loCatId="process" qsTypeId="urn:microsoft.com/office/officeart/2005/8/quickstyle/simple1" qsCatId="simple" csTypeId="urn:microsoft.com/office/officeart/2005/8/colors/accent1_2" csCatId="accent1" phldr="1"/>
      <dgm:spPr/>
    </dgm:pt>
    <dgm:pt modelId="{532407C4-C61A-4BB5-8846-323049E93360}">
      <dgm:prSet phldrT="[Text]" custT="1"/>
      <dgm:spPr/>
      <dgm:t>
        <a:bodyPr/>
        <a:lstStyle/>
        <a:p>
          <a:r>
            <a:rPr lang="en-US" sz="1800" dirty="0"/>
            <a:t>Generate Training Data</a:t>
          </a:r>
        </a:p>
      </dgm:t>
    </dgm:pt>
    <dgm:pt modelId="{F660F1AA-7D4C-4BBD-BFCF-025592609A9B}" type="parTrans" cxnId="{8156B521-3BFC-4EAC-9E57-0B7C94E2F0F7}">
      <dgm:prSet/>
      <dgm:spPr/>
      <dgm:t>
        <a:bodyPr/>
        <a:lstStyle/>
        <a:p>
          <a:endParaRPr lang="en-US" sz="1800"/>
        </a:p>
      </dgm:t>
    </dgm:pt>
    <dgm:pt modelId="{71645022-EB08-4E68-A574-05AABB299303}" type="sibTrans" cxnId="{8156B521-3BFC-4EAC-9E57-0B7C94E2F0F7}">
      <dgm:prSet custT="1"/>
      <dgm:spPr/>
      <dgm:t>
        <a:bodyPr/>
        <a:lstStyle/>
        <a:p>
          <a:endParaRPr lang="en-US" sz="1800"/>
        </a:p>
      </dgm:t>
    </dgm:pt>
    <dgm:pt modelId="{92589B9A-F60D-4AEB-A390-1BC6A60F054D}">
      <dgm:prSet phldrT="[Text]" custT="1"/>
      <dgm:spPr/>
      <dgm:t>
        <a:bodyPr/>
        <a:lstStyle/>
        <a:p>
          <a:r>
            <a:rPr lang="en-US" sz="1800" dirty="0"/>
            <a:t>Data Cleaning</a:t>
          </a:r>
        </a:p>
      </dgm:t>
    </dgm:pt>
    <dgm:pt modelId="{F04AC293-EB1D-439E-BB1D-EDFCE3E3BC32}" type="parTrans" cxnId="{DBAFA4AE-0663-4CD5-B3E5-DA297DF508DC}">
      <dgm:prSet/>
      <dgm:spPr/>
      <dgm:t>
        <a:bodyPr/>
        <a:lstStyle/>
        <a:p>
          <a:endParaRPr lang="en-US" sz="1800"/>
        </a:p>
      </dgm:t>
    </dgm:pt>
    <dgm:pt modelId="{172A5A87-3934-4186-AFEA-812DCFFC818E}" type="sibTrans" cxnId="{DBAFA4AE-0663-4CD5-B3E5-DA297DF508DC}">
      <dgm:prSet custT="1"/>
      <dgm:spPr/>
      <dgm:t>
        <a:bodyPr/>
        <a:lstStyle/>
        <a:p>
          <a:endParaRPr lang="en-US" sz="1800"/>
        </a:p>
      </dgm:t>
    </dgm:pt>
    <dgm:pt modelId="{62323F05-D27E-46AB-B1BB-92366E41FF4E}">
      <dgm:prSet phldrT="[Text]" custT="1"/>
      <dgm:spPr/>
      <dgm:t>
        <a:bodyPr/>
        <a:lstStyle/>
        <a:p>
          <a:r>
            <a:rPr lang="en-US" sz="1800" dirty="0"/>
            <a:t>Feature Generation and Engineering</a:t>
          </a:r>
        </a:p>
      </dgm:t>
    </dgm:pt>
    <dgm:pt modelId="{2C560692-EE1A-4CA5-84E6-A4CB28DEE741}" type="parTrans" cxnId="{52584C10-4E72-472F-B40C-32068C1E7118}">
      <dgm:prSet/>
      <dgm:spPr/>
      <dgm:t>
        <a:bodyPr/>
        <a:lstStyle/>
        <a:p>
          <a:endParaRPr lang="en-US" sz="1800"/>
        </a:p>
      </dgm:t>
    </dgm:pt>
    <dgm:pt modelId="{A05A2818-3CE8-4E2F-8F35-EE0187FEA9A0}" type="sibTrans" cxnId="{52584C10-4E72-472F-B40C-32068C1E7118}">
      <dgm:prSet custT="1"/>
      <dgm:spPr/>
      <dgm:t>
        <a:bodyPr/>
        <a:lstStyle/>
        <a:p>
          <a:endParaRPr lang="en-US" sz="1800"/>
        </a:p>
      </dgm:t>
    </dgm:pt>
    <dgm:pt modelId="{7CFA93FC-02F2-4310-9A79-E7A2376E6063}">
      <dgm:prSet phldrT="[Text]" custT="1"/>
      <dgm:spPr/>
      <dgm:t>
        <a:bodyPr/>
        <a:lstStyle/>
        <a:p>
          <a:r>
            <a:rPr lang="en-US" sz="1800" dirty="0"/>
            <a:t>Model Assessment</a:t>
          </a:r>
        </a:p>
      </dgm:t>
    </dgm:pt>
    <dgm:pt modelId="{8B0FFE34-6B51-4DF5-9C0D-3E05DC213332}" type="parTrans" cxnId="{B398B161-E232-4E6B-A949-B993EF723EAB}">
      <dgm:prSet/>
      <dgm:spPr/>
      <dgm:t>
        <a:bodyPr/>
        <a:lstStyle/>
        <a:p>
          <a:endParaRPr lang="en-US" sz="1800"/>
        </a:p>
      </dgm:t>
    </dgm:pt>
    <dgm:pt modelId="{F0B0BEB4-CBD2-4FD5-89C7-4A17118728D9}" type="sibTrans" cxnId="{B398B161-E232-4E6B-A949-B993EF723EAB}">
      <dgm:prSet custT="1"/>
      <dgm:spPr/>
      <dgm:t>
        <a:bodyPr/>
        <a:lstStyle/>
        <a:p>
          <a:endParaRPr lang="en-US" sz="1800"/>
        </a:p>
      </dgm:t>
    </dgm:pt>
    <dgm:pt modelId="{3A655E41-E6FC-4012-82EC-E83CB0F1EFE3}">
      <dgm:prSet phldrT="[Text]" custT="1"/>
      <dgm:spPr/>
      <dgm:t>
        <a:bodyPr/>
        <a:lstStyle/>
        <a:p>
          <a:r>
            <a:rPr lang="en-US" sz="1800" dirty="0"/>
            <a:t>Model Optimization</a:t>
          </a:r>
        </a:p>
      </dgm:t>
    </dgm:pt>
    <dgm:pt modelId="{FBB5D272-00A0-4935-9E67-8F49E64929BD}" type="parTrans" cxnId="{C5051BE9-7374-422C-B235-DAE9AE8AA824}">
      <dgm:prSet/>
      <dgm:spPr/>
      <dgm:t>
        <a:bodyPr/>
        <a:lstStyle/>
        <a:p>
          <a:endParaRPr lang="en-US" sz="1800"/>
        </a:p>
      </dgm:t>
    </dgm:pt>
    <dgm:pt modelId="{EC16C7BC-D0F3-4C67-A6DD-926F31D33157}" type="sibTrans" cxnId="{C5051BE9-7374-422C-B235-DAE9AE8AA824}">
      <dgm:prSet custT="1"/>
      <dgm:spPr/>
      <dgm:t>
        <a:bodyPr/>
        <a:lstStyle/>
        <a:p>
          <a:endParaRPr lang="en-US" sz="1800"/>
        </a:p>
      </dgm:t>
    </dgm:pt>
    <dgm:pt modelId="{FD5F51C8-3601-45A5-939B-1926015E124C}">
      <dgm:prSet phldrT="[Text]" custT="1"/>
      <dgm:spPr/>
      <dgm:t>
        <a:bodyPr/>
        <a:lstStyle/>
        <a:p>
          <a:r>
            <a:rPr lang="en-US" sz="1800" dirty="0"/>
            <a:t>Predictions</a:t>
          </a:r>
        </a:p>
      </dgm:t>
    </dgm:pt>
    <dgm:pt modelId="{98822C39-20F3-463A-B927-9251D37D765E}" type="parTrans" cxnId="{9B0DBB3D-7679-4691-891F-C89BC6F8FE48}">
      <dgm:prSet/>
      <dgm:spPr/>
      <dgm:t>
        <a:bodyPr/>
        <a:lstStyle/>
        <a:p>
          <a:endParaRPr lang="en-US" sz="1800"/>
        </a:p>
      </dgm:t>
    </dgm:pt>
    <dgm:pt modelId="{6BD85904-4358-4B95-B601-545B8F0A9EC2}" type="sibTrans" cxnId="{9B0DBB3D-7679-4691-891F-C89BC6F8FE48}">
      <dgm:prSet/>
      <dgm:spPr/>
      <dgm:t>
        <a:bodyPr/>
        <a:lstStyle/>
        <a:p>
          <a:endParaRPr lang="en-US" sz="1800"/>
        </a:p>
      </dgm:t>
    </dgm:pt>
    <dgm:pt modelId="{F0693795-54EB-4222-A6FB-102B02AB8D2B}" type="pres">
      <dgm:prSet presAssocID="{A0ACB91B-96D7-4896-B6CE-E3FD7F7788BB}" presName="Name0" presStyleCnt="0">
        <dgm:presLayoutVars>
          <dgm:dir/>
          <dgm:resizeHandles val="exact"/>
        </dgm:presLayoutVars>
      </dgm:prSet>
      <dgm:spPr/>
    </dgm:pt>
    <dgm:pt modelId="{146C77C7-6B59-469C-AE73-6AAA93DD0567}" type="pres">
      <dgm:prSet presAssocID="{532407C4-C61A-4BB5-8846-323049E93360}" presName="node" presStyleLbl="node1" presStyleIdx="0" presStyleCnt="6">
        <dgm:presLayoutVars>
          <dgm:bulletEnabled val="1"/>
        </dgm:presLayoutVars>
      </dgm:prSet>
      <dgm:spPr/>
    </dgm:pt>
    <dgm:pt modelId="{103720EC-6751-40DF-BCEF-6D3217E3BB55}" type="pres">
      <dgm:prSet presAssocID="{71645022-EB08-4E68-A574-05AABB299303}" presName="sibTrans" presStyleLbl="sibTrans2D1" presStyleIdx="0" presStyleCnt="5"/>
      <dgm:spPr/>
    </dgm:pt>
    <dgm:pt modelId="{F9EE36D7-59E3-485C-AC38-793427614998}" type="pres">
      <dgm:prSet presAssocID="{71645022-EB08-4E68-A574-05AABB299303}" presName="connectorText" presStyleLbl="sibTrans2D1" presStyleIdx="0" presStyleCnt="5"/>
      <dgm:spPr/>
    </dgm:pt>
    <dgm:pt modelId="{D6CDAFA8-CA1A-43F2-A0CE-0D70336CA01B}" type="pres">
      <dgm:prSet presAssocID="{92589B9A-F60D-4AEB-A390-1BC6A60F054D}" presName="node" presStyleLbl="node1" presStyleIdx="1" presStyleCnt="6">
        <dgm:presLayoutVars>
          <dgm:bulletEnabled val="1"/>
        </dgm:presLayoutVars>
      </dgm:prSet>
      <dgm:spPr/>
    </dgm:pt>
    <dgm:pt modelId="{7BB0282E-FA83-4775-8851-2C776EE3D851}" type="pres">
      <dgm:prSet presAssocID="{172A5A87-3934-4186-AFEA-812DCFFC818E}" presName="sibTrans" presStyleLbl="sibTrans2D1" presStyleIdx="1" presStyleCnt="5"/>
      <dgm:spPr/>
    </dgm:pt>
    <dgm:pt modelId="{52FD96DD-96CD-44D9-B677-5E133CC9C40D}" type="pres">
      <dgm:prSet presAssocID="{172A5A87-3934-4186-AFEA-812DCFFC818E}" presName="connectorText" presStyleLbl="sibTrans2D1" presStyleIdx="1" presStyleCnt="5"/>
      <dgm:spPr/>
    </dgm:pt>
    <dgm:pt modelId="{8CBFFB11-6DF9-4C16-9D97-21D66455D660}" type="pres">
      <dgm:prSet presAssocID="{62323F05-D27E-46AB-B1BB-92366E41FF4E}" presName="node" presStyleLbl="node1" presStyleIdx="2" presStyleCnt="6">
        <dgm:presLayoutVars>
          <dgm:bulletEnabled val="1"/>
        </dgm:presLayoutVars>
      </dgm:prSet>
      <dgm:spPr/>
    </dgm:pt>
    <dgm:pt modelId="{69FE38FF-D641-4A71-A4EB-645E973899CD}" type="pres">
      <dgm:prSet presAssocID="{A05A2818-3CE8-4E2F-8F35-EE0187FEA9A0}" presName="sibTrans" presStyleLbl="sibTrans2D1" presStyleIdx="2" presStyleCnt="5"/>
      <dgm:spPr/>
    </dgm:pt>
    <dgm:pt modelId="{27641AA3-FDE1-4AB0-ADCD-0F2B2085459B}" type="pres">
      <dgm:prSet presAssocID="{A05A2818-3CE8-4E2F-8F35-EE0187FEA9A0}" presName="connectorText" presStyleLbl="sibTrans2D1" presStyleIdx="2" presStyleCnt="5"/>
      <dgm:spPr/>
    </dgm:pt>
    <dgm:pt modelId="{87E15649-6C71-4A1F-B429-5DAA4536EE5F}" type="pres">
      <dgm:prSet presAssocID="{7CFA93FC-02F2-4310-9A79-E7A2376E6063}" presName="node" presStyleLbl="node1" presStyleIdx="3" presStyleCnt="6">
        <dgm:presLayoutVars>
          <dgm:bulletEnabled val="1"/>
        </dgm:presLayoutVars>
      </dgm:prSet>
      <dgm:spPr/>
    </dgm:pt>
    <dgm:pt modelId="{A7E54A8C-6B33-468E-8F55-F2AEE7BF742C}" type="pres">
      <dgm:prSet presAssocID="{F0B0BEB4-CBD2-4FD5-89C7-4A17118728D9}" presName="sibTrans" presStyleLbl="sibTrans2D1" presStyleIdx="3" presStyleCnt="5"/>
      <dgm:spPr/>
    </dgm:pt>
    <dgm:pt modelId="{87BBF483-DC9A-485C-9458-C58B97B4F90C}" type="pres">
      <dgm:prSet presAssocID="{F0B0BEB4-CBD2-4FD5-89C7-4A17118728D9}" presName="connectorText" presStyleLbl="sibTrans2D1" presStyleIdx="3" presStyleCnt="5"/>
      <dgm:spPr/>
    </dgm:pt>
    <dgm:pt modelId="{42E105E2-485C-44D2-A868-191F1053F374}" type="pres">
      <dgm:prSet presAssocID="{3A655E41-E6FC-4012-82EC-E83CB0F1EFE3}" presName="node" presStyleLbl="node1" presStyleIdx="4" presStyleCnt="6">
        <dgm:presLayoutVars>
          <dgm:bulletEnabled val="1"/>
        </dgm:presLayoutVars>
      </dgm:prSet>
      <dgm:spPr/>
    </dgm:pt>
    <dgm:pt modelId="{5C7CF614-D09C-490F-B064-36ADA58F01E0}" type="pres">
      <dgm:prSet presAssocID="{EC16C7BC-D0F3-4C67-A6DD-926F31D33157}" presName="sibTrans" presStyleLbl="sibTrans2D1" presStyleIdx="4" presStyleCnt="5"/>
      <dgm:spPr/>
    </dgm:pt>
    <dgm:pt modelId="{81E9E32C-9DB8-4998-90CE-C212F8361355}" type="pres">
      <dgm:prSet presAssocID="{EC16C7BC-D0F3-4C67-A6DD-926F31D33157}" presName="connectorText" presStyleLbl="sibTrans2D1" presStyleIdx="4" presStyleCnt="5"/>
      <dgm:spPr/>
    </dgm:pt>
    <dgm:pt modelId="{4EAAF2DB-ED6F-4CCA-A0CF-51ABD234BF5B}" type="pres">
      <dgm:prSet presAssocID="{FD5F51C8-3601-45A5-939B-1926015E124C}" presName="node" presStyleLbl="node1" presStyleIdx="5" presStyleCnt="6">
        <dgm:presLayoutVars>
          <dgm:bulletEnabled val="1"/>
        </dgm:presLayoutVars>
      </dgm:prSet>
      <dgm:spPr/>
    </dgm:pt>
  </dgm:ptLst>
  <dgm:cxnLst>
    <dgm:cxn modelId="{5B0A2E10-EC01-488A-BFE0-6341E374565C}" type="presOf" srcId="{F0B0BEB4-CBD2-4FD5-89C7-4A17118728D9}" destId="{A7E54A8C-6B33-468E-8F55-F2AEE7BF742C}" srcOrd="0" destOrd="0" presId="urn:microsoft.com/office/officeart/2005/8/layout/process1"/>
    <dgm:cxn modelId="{52584C10-4E72-472F-B40C-32068C1E7118}" srcId="{A0ACB91B-96D7-4896-B6CE-E3FD7F7788BB}" destId="{62323F05-D27E-46AB-B1BB-92366E41FF4E}" srcOrd="2" destOrd="0" parTransId="{2C560692-EE1A-4CA5-84E6-A4CB28DEE741}" sibTransId="{A05A2818-3CE8-4E2F-8F35-EE0187FEA9A0}"/>
    <dgm:cxn modelId="{5E69E91C-AD1E-477E-A9D5-96CDBF74D447}" type="presOf" srcId="{A05A2818-3CE8-4E2F-8F35-EE0187FEA9A0}" destId="{69FE38FF-D641-4A71-A4EB-645E973899CD}" srcOrd="0" destOrd="0" presId="urn:microsoft.com/office/officeart/2005/8/layout/process1"/>
    <dgm:cxn modelId="{8156B521-3BFC-4EAC-9E57-0B7C94E2F0F7}" srcId="{A0ACB91B-96D7-4896-B6CE-E3FD7F7788BB}" destId="{532407C4-C61A-4BB5-8846-323049E93360}" srcOrd="0" destOrd="0" parTransId="{F660F1AA-7D4C-4BBD-BFCF-025592609A9B}" sibTransId="{71645022-EB08-4E68-A574-05AABB299303}"/>
    <dgm:cxn modelId="{BCF90027-1371-4B99-BD4B-EE42461488A6}" type="presOf" srcId="{EC16C7BC-D0F3-4C67-A6DD-926F31D33157}" destId="{81E9E32C-9DB8-4998-90CE-C212F8361355}" srcOrd="1" destOrd="0" presId="urn:microsoft.com/office/officeart/2005/8/layout/process1"/>
    <dgm:cxn modelId="{70523832-7AE8-45B2-A55E-2A6E0F06A137}" type="presOf" srcId="{92589B9A-F60D-4AEB-A390-1BC6A60F054D}" destId="{D6CDAFA8-CA1A-43F2-A0CE-0D70336CA01B}" srcOrd="0" destOrd="0" presId="urn:microsoft.com/office/officeart/2005/8/layout/process1"/>
    <dgm:cxn modelId="{7D5ED938-F38C-4346-82ED-EE838B928002}" type="presOf" srcId="{71645022-EB08-4E68-A574-05AABB299303}" destId="{F9EE36D7-59E3-485C-AC38-793427614998}" srcOrd="1" destOrd="0" presId="urn:microsoft.com/office/officeart/2005/8/layout/process1"/>
    <dgm:cxn modelId="{9B0DBB3D-7679-4691-891F-C89BC6F8FE48}" srcId="{A0ACB91B-96D7-4896-B6CE-E3FD7F7788BB}" destId="{FD5F51C8-3601-45A5-939B-1926015E124C}" srcOrd="5" destOrd="0" parTransId="{98822C39-20F3-463A-B927-9251D37D765E}" sibTransId="{6BD85904-4358-4B95-B601-545B8F0A9EC2}"/>
    <dgm:cxn modelId="{F2A50842-A124-4C11-9FF3-9D03A28C6F94}" type="presOf" srcId="{62323F05-D27E-46AB-B1BB-92366E41FF4E}" destId="{8CBFFB11-6DF9-4C16-9D97-21D66455D660}" srcOrd="0" destOrd="0" presId="urn:microsoft.com/office/officeart/2005/8/layout/process1"/>
    <dgm:cxn modelId="{69148853-1599-4C2C-8666-3E022CA91292}" type="presOf" srcId="{71645022-EB08-4E68-A574-05AABB299303}" destId="{103720EC-6751-40DF-BCEF-6D3217E3BB55}" srcOrd="0" destOrd="0" presId="urn:microsoft.com/office/officeart/2005/8/layout/process1"/>
    <dgm:cxn modelId="{20F4FB60-2E10-46AB-832B-D7A2CA8E531F}" type="presOf" srcId="{A0ACB91B-96D7-4896-B6CE-E3FD7F7788BB}" destId="{F0693795-54EB-4222-A6FB-102B02AB8D2B}" srcOrd="0" destOrd="0" presId="urn:microsoft.com/office/officeart/2005/8/layout/process1"/>
    <dgm:cxn modelId="{B398B161-E232-4E6B-A949-B993EF723EAB}" srcId="{A0ACB91B-96D7-4896-B6CE-E3FD7F7788BB}" destId="{7CFA93FC-02F2-4310-9A79-E7A2376E6063}" srcOrd="3" destOrd="0" parTransId="{8B0FFE34-6B51-4DF5-9C0D-3E05DC213332}" sibTransId="{F0B0BEB4-CBD2-4FD5-89C7-4A17118728D9}"/>
    <dgm:cxn modelId="{829DC662-6D73-45DE-B89E-C9EDAFAB9874}" type="presOf" srcId="{F0B0BEB4-CBD2-4FD5-89C7-4A17118728D9}" destId="{87BBF483-DC9A-485C-9458-C58B97B4F90C}" srcOrd="1" destOrd="0" presId="urn:microsoft.com/office/officeart/2005/8/layout/process1"/>
    <dgm:cxn modelId="{5E34A3A2-FC37-44E5-9369-4A0CB95FB6EB}" type="presOf" srcId="{A05A2818-3CE8-4E2F-8F35-EE0187FEA9A0}" destId="{27641AA3-FDE1-4AB0-ADCD-0F2B2085459B}" srcOrd="1" destOrd="0" presId="urn:microsoft.com/office/officeart/2005/8/layout/process1"/>
    <dgm:cxn modelId="{DBAFA4AE-0663-4CD5-B3E5-DA297DF508DC}" srcId="{A0ACB91B-96D7-4896-B6CE-E3FD7F7788BB}" destId="{92589B9A-F60D-4AEB-A390-1BC6A60F054D}" srcOrd="1" destOrd="0" parTransId="{F04AC293-EB1D-439E-BB1D-EDFCE3E3BC32}" sibTransId="{172A5A87-3934-4186-AFEA-812DCFFC818E}"/>
    <dgm:cxn modelId="{F88567B2-7C43-4B0A-9AD1-744014BD9392}" type="presOf" srcId="{EC16C7BC-D0F3-4C67-A6DD-926F31D33157}" destId="{5C7CF614-D09C-490F-B064-36ADA58F01E0}" srcOrd="0" destOrd="0" presId="urn:microsoft.com/office/officeart/2005/8/layout/process1"/>
    <dgm:cxn modelId="{5D408DBD-7737-41EB-9C8B-9D3372CEE006}" type="presOf" srcId="{3A655E41-E6FC-4012-82EC-E83CB0F1EFE3}" destId="{42E105E2-485C-44D2-A868-191F1053F374}" srcOrd="0" destOrd="0" presId="urn:microsoft.com/office/officeart/2005/8/layout/process1"/>
    <dgm:cxn modelId="{93C17FC3-9F64-4933-9675-1E03244C5DC2}" type="presOf" srcId="{7CFA93FC-02F2-4310-9A79-E7A2376E6063}" destId="{87E15649-6C71-4A1F-B429-5DAA4536EE5F}" srcOrd="0" destOrd="0" presId="urn:microsoft.com/office/officeart/2005/8/layout/process1"/>
    <dgm:cxn modelId="{250FD7D3-21ED-4063-AE2B-F7AB24889B3F}" type="presOf" srcId="{FD5F51C8-3601-45A5-939B-1926015E124C}" destId="{4EAAF2DB-ED6F-4CCA-A0CF-51ABD234BF5B}" srcOrd="0" destOrd="0" presId="urn:microsoft.com/office/officeart/2005/8/layout/process1"/>
    <dgm:cxn modelId="{51EFA0E8-28F2-4C0E-9D07-B905A220B5B2}" type="presOf" srcId="{172A5A87-3934-4186-AFEA-812DCFFC818E}" destId="{52FD96DD-96CD-44D9-B677-5E133CC9C40D}" srcOrd="1" destOrd="0" presId="urn:microsoft.com/office/officeart/2005/8/layout/process1"/>
    <dgm:cxn modelId="{C5051BE9-7374-422C-B235-DAE9AE8AA824}" srcId="{A0ACB91B-96D7-4896-B6CE-E3FD7F7788BB}" destId="{3A655E41-E6FC-4012-82EC-E83CB0F1EFE3}" srcOrd="4" destOrd="0" parTransId="{FBB5D272-00A0-4935-9E67-8F49E64929BD}" sibTransId="{EC16C7BC-D0F3-4C67-A6DD-926F31D33157}"/>
    <dgm:cxn modelId="{FF2421F6-852E-46E0-AE92-284ED9E34DCB}" type="presOf" srcId="{532407C4-C61A-4BB5-8846-323049E93360}" destId="{146C77C7-6B59-469C-AE73-6AAA93DD0567}" srcOrd="0" destOrd="0" presId="urn:microsoft.com/office/officeart/2005/8/layout/process1"/>
    <dgm:cxn modelId="{52A1B0F9-0501-4666-BF8B-C3F2443D16D7}" type="presOf" srcId="{172A5A87-3934-4186-AFEA-812DCFFC818E}" destId="{7BB0282E-FA83-4775-8851-2C776EE3D851}" srcOrd="0" destOrd="0" presId="urn:microsoft.com/office/officeart/2005/8/layout/process1"/>
    <dgm:cxn modelId="{3B8EB101-77D5-48B2-9B83-01DFCDADD80D}" type="presParOf" srcId="{F0693795-54EB-4222-A6FB-102B02AB8D2B}" destId="{146C77C7-6B59-469C-AE73-6AAA93DD0567}" srcOrd="0" destOrd="0" presId="urn:microsoft.com/office/officeart/2005/8/layout/process1"/>
    <dgm:cxn modelId="{90EE09B8-5E0A-4062-9D2E-A1F14BEC1CBD}" type="presParOf" srcId="{F0693795-54EB-4222-A6FB-102B02AB8D2B}" destId="{103720EC-6751-40DF-BCEF-6D3217E3BB55}" srcOrd="1" destOrd="0" presId="urn:microsoft.com/office/officeart/2005/8/layout/process1"/>
    <dgm:cxn modelId="{B42E0B82-1E3C-42C3-9772-EAB361A5021A}" type="presParOf" srcId="{103720EC-6751-40DF-BCEF-6D3217E3BB55}" destId="{F9EE36D7-59E3-485C-AC38-793427614998}" srcOrd="0" destOrd="0" presId="urn:microsoft.com/office/officeart/2005/8/layout/process1"/>
    <dgm:cxn modelId="{CA894BC5-BA7D-44B1-9E3B-7C501D025D73}" type="presParOf" srcId="{F0693795-54EB-4222-A6FB-102B02AB8D2B}" destId="{D6CDAFA8-CA1A-43F2-A0CE-0D70336CA01B}" srcOrd="2" destOrd="0" presId="urn:microsoft.com/office/officeart/2005/8/layout/process1"/>
    <dgm:cxn modelId="{813CB611-13AC-4863-B702-15E3CA8633B0}" type="presParOf" srcId="{F0693795-54EB-4222-A6FB-102B02AB8D2B}" destId="{7BB0282E-FA83-4775-8851-2C776EE3D851}" srcOrd="3" destOrd="0" presId="urn:microsoft.com/office/officeart/2005/8/layout/process1"/>
    <dgm:cxn modelId="{CAA6D2B2-8B93-420A-8B49-016E6EEB6CF3}" type="presParOf" srcId="{7BB0282E-FA83-4775-8851-2C776EE3D851}" destId="{52FD96DD-96CD-44D9-B677-5E133CC9C40D}" srcOrd="0" destOrd="0" presId="urn:microsoft.com/office/officeart/2005/8/layout/process1"/>
    <dgm:cxn modelId="{59564C8C-0E35-4010-8189-DC623988EEA5}" type="presParOf" srcId="{F0693795-54EB-4222-A6FB-102B02AB8D2B}" destId="{8CBFFB11-6DF9-4C16-9D97-21D66455D660}" srcOrd="4" destOrd="0" presId="urn:microsoft.com/office/officeart/2005/8/layout/process1"/>
    <dgm:cxn modelId="{AE18FE15-DD0F-4D7F-93D6-A9346E223D9F}" type="presParOf" srcId="{F0693795-54EB-4222-A6FB-102B02AB8D2B}" destId="{69FE38FF-D641-4A71-A4EB-645E973899CD}" srcOrd="5" destOrd="0" presId="urn:microsoft.com/office/officeart/2005/8/layout/process1"/>
    <dgm:cxn modelId="{A9EE74EF-6679-477C-8EF9-AB1EFE9A4ECD}" type="presParOf" srcId="{69FE38FF-D641-4A71-A4EB-645E973899CD}" destId="{27641AA3-FDE1-4AB0-ADCD-0F2B2085459B}" srcOrd="0" destOrd="0" presId="urn:microsoft.com/office/officeart/2005/8/layout/process1"/>
    <dgm:cxn modelId="{B3264DEB-590F-4504-8950-9BF88A1E07E5}" type="presParOf" srcId="{F0693795-54EB-4222-A6FB-102B02AB8D2B}" destId="{87E15649-6C71-4A1F-B429-5DAA4536EE5F}" srcOrd="6" destOrd="0" presId="urn:microsoft.com/office/officeart/2005/8/layout/process1"/>
    <dgm:cxn modelId="{D1A3FB80-6A1C-4FDF-8641-9D20F840360F}" type="presParOf" srcId="{F0693795-54EB-4222-A6FB-102B02AB8D2B}" destId="{A7E54A8C-6B33-468E-8F55-F2AEE7BF742C}" srcOrd="7" destOrd="0" presId="urn:microsoft.com/office/officeart/2005/8/layout/process1"/>
    <dgm:cxn modelId="{5C3E2F0B-96E8-430C-AF49-9B93D800541A}" type="presParOf" srcId="{A7E54A8C-6B33-468E-8F55-F2AEE7BF742C}" destId="{87BBF483-DC9A-485C-9458-C58B97B4F90C}" srcOrd="0" destOrd="0" presId="urn:microsoft.com/office/officeart/2005/8/layout/process1"/>
    <dgm:cxn modelId="{E945DD80-E485-4CC8-9CF9-D88AA7C3094F}" type="presParOf" srcId="{F0693795-54EB-4222-A6FB-102B02AB8D2B}" destId="{42E105E2-485C-44D2-A868-191F1053F374}" srcOrd="8" destOrd="0" presId="urn:microsoft.com/office/officeart/2005/8/layout/process1"/>
    <dgm:cxn modelId="{801A6440-9BBD-470A-AFB4-0C3925FBEE52}" type="presParOf" srcId="{F0693795-54EB-4222-A6FB-102B02AB8D2B}" destId="{5C7CF614-D09C-490F-B064-36ADA58F01E0}" srcOrd="9" destOrd="0" presId="urn:microsoft.com/office/officeart/2005/8/layout/process1"/>
    <dgm:cxn modelId="{9E405DA7-7954-4B21-9D65-6D268882F9D5}" type="presParOf" srcId="{5C7CF614-D09C-490F-B064-36ADA58F01E0}" destId="{81E9E32C-9DB8-4998-90CE-C212F8361355}" srcOrd="0" destOrd="0" presId="urn:microsoft.com/office/officeart/2005/8/layout/process1"/>
    <dgm:cxn modelId="{A32DB36E-6214-4A1D-9E7B-2847BE5B3C79}" type="presParOf" srcId="{F0693795-54EB-4222-A6FB-102B02AB8D2B}" destId="{4EAAF2DB-ED6F-4CCA-A0CF-51ABD234BF5B}" srcOrd="10"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6C77C7-6B59-469C-AE73-6AAA93DD0567}">
      <dsp:nvSpPr>
        <dsp:cNvPr id="0" name=""/>
        <dsp:cNvSpPr/>
      </dsp:nvSpPr>
      <dsp:spPr>
        <a:xfrm>
          <a:off x="3890" y="400862"/>
          <a:ext cx="1701140" cy="12599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Identify Materials Properties</a:t>
          </a:r>
        </a:p>
      </dsp:txBody>
      <dsp:txXfrm>
        <a:off x="40791" y="437763"/>
        <a:ext cx="1627338" cy="1186105"/>
      </dsp:txXfrm>
    </dsp:sp>
    <dsp:sp modelId="{103720EC-6751-40DF-BCEF-6D3217E3BB55}">
      <dsp:nvSpPr>
        <dsp:cNvPr id="0" name=""/>
        <dsp:cNvSpPr/>
      </dsp:nvSpPr>
      <dsp:spPr>
        <a:xfrm>
          <a:off x="1875145" y="819874"/>
          <a:ext cx="360641" cy="4218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875145" y="904250"/>
        <a:ext cx="252449" cy="253130"/>
      </dsp:txXfrm>
    </dsp:sp>
    <dsp:sp modelId="{D6CDAFA8-CA1A-43F2-A0CE-0D70336CA01B}">
      <dsp:nvSpPr>
        <dsp:cNvPr id="0" name=""/>
        <dsp:cNvSpPr/>
      </dsp:nvSpPr>
      <dsp:spPr>
        <a:xfrm>
          <a:off x="2385487" y="400862"/>
          <a:ext cx="1701140" cy="12599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Train Model of Properties</a:t>
          </a:r>
        </a:p>
      </dsp:txBody>
      <dsp:txXfrm>
        <a:off x="2422388" y="437763"/>
        <a:ext cx="1627338" cy="1186105"/>
      </dsp:txXfrm>
    </dsp:sp>
    <dsp:sp modelId="{7BB0282E-FA83-4775-8851-2C776EE3D851}">
      <dsp:nvSpPr>
        <dsp:cNvPr id="0" name=""/>
        <dsp:cNvSpPr/>
      </dsp:nvSpPr>
      <dsp:spPr>
        <a:xfrm>
          <a:off x="4256742" y="819874"/>
          <a:ext cx="360641" cy="4218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256742" y="904250"/>
        <a:ext cx="252449" cy="253130"/>
      </dsp:txXfrm>
    </dsp:sp>
    <dsp:sp modelId="{8CBFFB11-6DF9-4C16-9D97-21D66455D660}">
      <dsp:nvSpPr>
        <dsp:cNvPr id="0" name=""/>
        <dsp:cNvSpPr/>
      </dsp:nvSpPr>
      <dsp:spPr>
        <a:xfrm>
          <a:off x="4767085" y="400862"/>
          <a:ext cx="1701140" cy="12599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Predict Properties For New Chemical Compositions</a:t>
          </a:r>
        </a:p>
      </dsp:txBody>
      <dsp:txXfrm>
        <a:off x="4803986" y="437763"/>
        <a:ext cx="1627338" cy="1186105"/>
      </dsp:txXfrm>
    </dsp:sp>
    <dsp:sp modelId="{69FE38FF-D641-4A71-A4EB-645E973899CD}">
      <dsp:nvSpPr>
        <dsp:cNvPr id="0" name=""/>
        <dsp:cNvSpPr/>
      </dsp:nvSpPr>
      <dsp:spPr>
        <a:xfrm>
          <a:off x="6638340" y="819874"/>
          <a:ext cx="360641" cy="4218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638340" y="904250"/>
        <a:ext cx="252449" cy="253130"/>
      </dsp:txXfrm>
    </dsp:sp>
    <dsp:sp modelId="{87E15649-6C71-4A1F-B429-5DAA4536EE5F}">
      <dsp:nvSpPr>
        <dsp:cNvPr id="0" name=""/>
        <dsp:cNvSpPr/>
      </dsp:nvSpPr>
      <dsp:spPr>
        <a:xfrm>
          <a:off x="7148682" y="400862"/>
          <a:ext cx="1701140" cy="12599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Synthesize and Verify Predictions</a:t>
          </a:r>
        </a:p>
      </dsp:txBody>
      <dsp:txXfrm>
        <a:off x="7185583" y="437763"/>
        <a:ext cx="1627338" cy="11861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6C77C7-6B59-469C-AE73-6AAA93DD0567}">
      <dsp:nvSpPr>
        <dsp:cNvPr id="0" name=""/>
        <dsp:cNvSpPr/>
      </dsp:nvSpPr>
      <dsp:spPr>
        <a:xfrm>
          <a:off x="0" y="885193"/>
          <a:ext cx="1427389" cy="12177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Generate Training Data</a:t>
          </a:r>
        </a:p>
      </dsp:txBody>
      <dsp:txXfrm>
        <a:off x="35666" y="920859"/>
        <a:ext cx="1356057" cy="1146409"/>
      </dsp:txXfrm>
    </dsp:sp>
    <dsp:sp modelId="{103720EC-6751-40DF-BCEF-6D3217E3BB55}">
      <dsp:nvSpPr>
        <dsp:cNvPr id="0" name=""/>
        <dsp:cNvSpPr/>
      </dsp:nvSpPr>
      <dsp:spPr>
        <a:xfrm>
          <a:off x="1570128" y="1317067"/>
          <a:ext cx="302606" cy="3539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1570128" y="1387865"/>
        <a:ext cx="211824" cy="212396"/>
      </dsp:txXfrm>
    </dsp:sp>
    <dsp:sp modelId="{D6CDAFA8-CA1A-43F2-A0CE-0D70336CA01B}">
      <dsp:nvSpPr>
        <dsp:cNvPr id="0" name=""/>
        <dsp:cNvSpPr/>
      </dsp:nvSpPr>
      <dsp:spPr>
        <a:xfrm>
          <a:off x="1998345" y="885193"/>
          <a:ext cx="1427389" cy="12177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Data Cleaning</a:t>
          </a:r>
        </a:p>
      </dsp:txBody>
      <dsp:txXfrm>
        <a:off x="2034011" y="920859"/>
        <a:ext cx="1356057" cy="1146409"/>
      </dsp:txXfrm>
    </dsp:sp>
    <dsp:sp modelId="{7BB0282E-FA83-4775-8851-2C776EE3D851}">
      <dsp:nvSpPr>
        <dsp:cNvPr id="0" name=""/>
        <dsp:cNvSpPr/>
      </dsp:nvSpPr>
      <dsp:spPr>
        <a:xfrm>
          <a:off x="3568473" y="1317067"/>
          <a:ext cx="302606" cy="3539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3568473" y="1387865"/>
        <a:ext cx="211824" cy="212396"/>
      </dsp:txXfrm>
    </dsp:sp>
    <dsp:sp modelId="{8CBFFB11-6DF9-4C16-9D97-21D66455D660}">
      <dsp:nvSpPr>
        <dsp:cNvPr id="0" name=""/>
        <dsp:cNvSpPr/>
      </dsp:nvSpPr>
      <dsp:spPr>
        <a:xfrm>
          <a:off x="3996690" y="885193"/>
          <a:ext cx="1427389" cy="12177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Feature Generation and Engineering</a:t>
          </a:r>
        </a:p>
      </dsp:txBody>
      <dsp:txXfrm>
        <a:off x="4032356" y="920859"/>
        <a:ext cx="1356057" cy="1146409"/>
      </dsp:txXfrm>
    </dsp:sp>
    <dsp:sp modelId="{69FE38FF-D641-4A71-A4EB-645E973899CD}">
      <dsp:nvSpPr>
        <dsp:cNvPr id="0" name=""/>
        <dsp:cNvSpPr/>
      </dsp:nvSpPr>
      <dsp:spPr>
        <a:xfrm>
          <a:off x="5566819" y="1317067"/>
          <a:ext cx="302606" cy="3539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5566819" y="1387865"/>
        <a:ext cx="211824" cy="212396"/>
      </dsp:txXfrm>
    </dsp:sp>
    <dsp:sp modelId="{87E15649-6C71-4A1F-B429-5DAA4536EE5F}">
      <dsp:nvSpPr>
        <dsp:cNvPr id="0" name=""/>
        <dsp:cNvSpPr/>
      </dsp:nvSpPr>
      <dsp:spPr>
        <a:xfrm>
          <a:off x="5995035" y="885193"/>
          <a:ext cx="1427389" cy="12177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Model Assessment</a:t>
          </a:r>
        </a:p>
      </dsp:txBody>
      <dsp:txXfrm>
        <a:off x="6030701" y="920859"/>
        <a:ext cx="1356057" cy="1146409"/>
      </dsp:txXfrm>
    </dsp:sp>
    <dsp:sp modelId="{A7E54A8C-6B33-468E-8F55-F2AEE7BF742C}">
      <dsp:nvSpPr>
        <dsp:cNvPr id="0" name=""/>
        <dsp:cNvSpPr/>
      </dsp:nvSpPr>
      <dsp:spPr>
        <a:xfrm>
          <a:off x="7565164" y="1317067"/>
          <a:ext cx="302606" cy="3539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7565164" y="1387865"/>
        <a:ext cx="211824" cy="212396"/>
      </dsp:txXfrm>
    </dsp:sp>
    <dsp:sp modelId="{42E105E2-485C-44D2-A868-191F1053F374}">
      <dsp:nvSpPr>
        <dsp:cNvPr id="0" name=""/>
        <dsp:cNvSpPr/>
      </dsp:nvSpPr>
      <dsp:spPr>
        <a:xfrm>
          <a:off x="7993381" y="885193"/>
          <a:ext cx="1427389" cy="12177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Model Optimization</a:t>
          </a:r>
        </a:p>
      </dsp:txBody>
      <dsp:txXfrm>
        <a:off x="8029047" y="920859"/>
        <a:ext cx="1356057" cy="1146409"/>
      </dsp:txXfrm>
    </dsp:sp>
    <dsp:sp modelId="{5C7CF614-D09C-490F-B064-36ADA58F01E0}">
      <dsp:nvSpPr>
        <dsp:cNvPr id="0" name=""/>
        <dsp:cNvSpPr/>
      </dsp:nvSpPr>
      <dsp:spPr>
        <a:xfrm>
          <a:off x="9563509" y="1317067"/>
          <a:ext cx="302606" cy="3539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9563509" y="1387865"/>
        <a:ext cx="211824" cy="212396"/>
      </dsp:txXfrm>
    </dsp:sp>
    <dsp:sp modelId="{4EAAF2DB-ED6F-4CCA-A0CF-51ABD234BF5B}">
      <dsp:nvSpPr>
        <dsp:cNvPr id="0" name=""/>
        <dsp:cNvSpPr/>
      </dsp:nvSpPr>
      <dsp:spPr>
        <a:xfrm>
          <a:off x="9991726" y="885193"/>
          <a:ext cx="1427389" cy="12177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Predictions</a:t>
          </a:r>
        </a:p>
      </dsp:txBody>
      <dsp:txXfrm>
        <a:off x="10027392" y="920859"/>
        <a:ext cx="1356057" cy="11464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6C77C7-6B59-469C-AE73-6AAA93DD0567}">
      <dsp:nvSpPr>
        <dsp:cNvPr id="0" name=""/>
        <dsp:cNvSpPr/>
      </dsp:nvSpPr>
      <dsp:spPr>
        <a:xfrm>
          <a:off x="3890" y="400862"/>
          <a:ext cx="1701140" cy="12599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Identify Materials Properties</a:t>
          </a:r>
        </a:p>
      </dsp:txBody>
      <dsp:txXfrm>
        <a:off x="40791" y="437763"/>
        <a:ext cx="1627338" cy="1186105"/>
      </dsp:txXfrm>
    </dsp:sp>
    <dsp:sp modelId="{103720EC-6751-40DF-BCEF-6D3217E3BB55}">
      <dsp:nvSpPr>
        <dsp:cNvPr id="0" name=""/>
        <dsp:cNvSpPr/>
      </dsp:nvSpPr>
      <dsp:spPr>
        <a:xfrm>
          <a:off x="1875145" y="819874"/>
          <a:ext cx="360641" cy="4218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875145" y="904250"/>
        <a:ext cx="252449" cy="253130"/>
      </dsp:txXfrm>
    </dsp:sp>
    <dsp:sp modelId="{D6CDAFA8-CA1A-43F2-A0CE-0D70336CA01B}">
      <dsp:nvSpPr>
        <dsp:cNvPr id="0" name=""/>
        <dsp:cNvSpPr/>
      </dsp:nvSpPr>
      <dsp:spPr>
        <a:xfrm>
          <a:off x="2385487" y="400862"/>
          <a:ext cx="1701140" cy="12599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Train Model of Properties</a:t>
          </a:r>
        </a:p>
      </dsp:txBody>
      <dsp:txXfrm>
        <a:off x="2422388" y="437763"/>
        <a:ext cx="1627338" cy="1186105"/>
      </dsp:txXfrm>
    </dsp:sp>
    <dsp:sp modelId="{7BB0282E-FA83-4775-8851-2C776EE3D851}">
      <dsp:nvSpPr>
        <dsp:cNvPr id="0" name=""/>
        <dsp:cNvSpPr/>
      </dsp:nvSpPr>
      <dsp:spPr>
        <a:xfrm>
          <a:off x="4256742" y="819874"/>
          <a:ext cx="360641" cy="4218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256742" y="904250"/>
        <a:ext cx="252449" cy="253130"/>
      </dsp:txXfrm>
    </dsp:sp>
    <dsp:sp modelId="{8CBFFB11-6DF9-4C16-9D97-21D66455D660}">
      <dsp:nvSpPr>
        <dsp:cNvPr id="0" name=""/>
        <dsp:cNvSpPr/>
      </dsp:nvSpPr>
      <dsp:spPr>
        <a:xfrm>
          <a:off x="4767085" y="400862"/>
          <a:ext cx="1701140" cy="12599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Predict Properties For New Chemical Compositions</a:t>
          </a:r>
        </a:p>
      </dsp:txBody>
      <dsp:txXfrm>
        <a:off x="4803986" y="437763"/>
        <a:ext cx="1627338" cy="1186105"/>
      </dsp:txXfrm>
    </dsp:sp>
    <dsp:sp modelId="{69FE38FF-D641-4A71-A4EB-645E973899CD}">
      <dsp:nvSpPr>
        <dsp:cNvPr id="0" name=""/>
        <dsp:cNvSpPr/>
      </dsp:nvSpPr>
      <dsp:spPr>
        <a:xfrm>
          <a:off x="6638340" y="819874"/>
          <a:ext cx="360641" cy="4218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638340" y="904250"/>
        <a:ext cx="252449" cy="253130"/>
      </dsp:txXfrm>
    </dsp:sp>
    <dsp:sp modelId="{87E15649-6C71-4A1F-B429-5DAA4536EE5F}">
      <dsp:nvSpPr>
        <dsp:cNvPr id="0" name=""/>
        <dsp:cNvSpPr/>
      </dsp:nvSpPr>
      <dsp:spPr>
        <a:xfrm>
          <a:off x="7148682" y="400862"/>
          <a:ext cx="1701140" cy="12599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Synthesize and Verify Predictions</a:t>
          </a:r>
        </a:p>
      </dsp:txBody>
      <dsp:txXfrm>
        <a:off x="7185583" y="437763"/>
        <a:ext cx="1627338" cy="11861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6C77C7-6B59-469C-AE73-6AAA93DD0567}">
      <dsp:nvSpPr>
        <dsp:cNvPr id="0" name=""/>
        <dsp:cNvSpPr/>
      </dsp:nvSpPr>
      <dsp:spPr>
        <a:xfrm>
          <a:off x="0" y="885193"/>
          <a:ext cx="1427389" cy="12177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Generate Training Data</a:t>
          </a:r>
        </a:p>
      </dsp:txBody>
      <dsp:txXfrm>
        <a:off x="35666" y="920859"/>
        <a:ext cx="1356057" cy="1146409"/>
      </dsp:txXfrm>
    </dsp:sp>
    <dsp:sp modelId="{103720EC-6751-40DF-BCEF-6D3217E3BB55}">
      <dsp:nvSpPr>
        <dsp:cNvPr id="0" name=""/>
        <dsp:cNvSpPr/>
      </dsp:nvSpPr>
      <dsp:spPr>
        <a:xfrm>
          <a:off x="1570128" y="1317067"/>
          <a:ext cx="302606" cy="3539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1570128" y="1387865"/>
        <a:ext cx="211824" cy="212396"/>
      </dsp:txXfrm>
    </dsp:sp>
    <dsp:sp modelId="{D6CDAFA8-CA1A-43F2-A0CE-0D70336CA01B}">
      <dsp:nvSpPr>
        <dsp:cNvPr id="0" name=""/>
        <dsp:cNvSpPr/>
      </dsp:nvSpPr>
      <dsp:spPr>
        <a:xfrm>
          <a:off x="1998345" y="885193"/>
          <a:ext cx="1427389" cy="12177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Data Cleaning</a:t>
          </a:r>
        </a:p>
      </dsp:txBody>
      <dsp:txXfrm>
        <a:off x="2034011" y="920859"/>
        <a:ext cx="1356057" cy="1146409"/>
      </dsp:txXfrm>
    </dsp:sp>
    <dsp:sp modelId="{7BB0282E-FA83-4775-8851-2C776EE3D851}">
      <dsp:nvSpPr>
        <dsp:cNvPr id="0" name=""/>
        <dsp:cNvSpPr/>
      </dsp:nvSpPr>
      <dsp:spPr>
        <a:xfrm>
          <a:off x="3568473" y="1317067"/>
          <a:ext cx="302606" cy="3539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3568473" y="1387865"/>
        <a:ext cx="211824" cy="212396"/>
      </dsp:txXfrm>
    </dsp:sp>
    <dsp:sp modelId="{8CBFFB11-6DF9-4C16-9D97-21D66455D660}">
      <dsp:nvSpPr>
        <dsp:cNvPr id="0" name=""/>
        <dsp:cNvSpPr/>
      </dsp:nvSpPr>
      <dsp:spPr>
        <a:xfrm>
          <a:off x="3996690" y="885193"/>
          <a:ext cx="1427389" cy="12177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Feature Generation and Engineering</a:t>
          </a:r>
        </a:p>
      </dsp:txBody>
      <dsp:txXfrm>
        <a:off x="4032356" y="920859"/>
        <a:ext cx="1356057" cy="1146409"/>
      </dsp:txXfrm>
    </dsp:sp>
    <dsp:sp modelId="{69FE38FF-D641-4A71-A4EB-645E973899CD}">
      <dsp:nvSpPr>
        <dsp:cNvPr id="0" name=""/>
        <dsp:cNvSpPr/>
      </dsp:nvSpPr>
      <dsp:spPr>
        <a:xfrm>
          <a:off x="5566819" y="1317067"/>
          <a:ext cx="302606" cy="3539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5566819" y="1387865"/>
        <a:ext cx="211824" cy="212396"/>
      </dsp:txXfrm>
    </dsp:sp>
    <dsp:sp modelId="{87E15649-6C71-4A1F-B429-5DAA4536EE5F}">
      <dsp:nvSpPr>
        <dsp:cNvPr id="0" name=""/>
        <dsp:cNvSpPr/>
      </dsp:nvSpPr>
      <dsp:spPr>
        <a:xfrm>
          <a:off x="5995035" y="885193"/>
          <a:ext cx="1427389" cy="12177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Model Assessment</a:t>
          </a:r>
        </a:p>
      </dsp:txBody>
      <dsp:txXfrm>
        <a:off x="6030701" y="920859"/>
        <a:ext cx="1356057" cy="1146409"/>
      </dsp:txXfrm>
    </dsp:sp>
    <dsp:sp modelId="{A7E54A8C-6B33-468E-8F55-F2AEE7BF742C}">
      <dsp:nvSpPr>
        <dsp:cNvPr id="0" name=""/>
        <dsp:cNvSpPr/>
      </dsp:nvSpPr>
      <dsp:spPr>
        <a:xfrm>
          <a:off x="7565164" y="1317067"/>
          <a:ext cx="302606" cy="3539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7565164" y="1387865"/>
        <a:ext cx="211824" cy="212396"/>
      </dsp:txXfrm>
    </dsp:sp>
    <dsp:sp modelId="{42E105E2-485C-44D2-A868-191F1053F374}">
      <dsp:nvSpPr>
        <dsp:cNvPr id="0" name=""/>
        <dsp:cNvSpPr/>
      </dsp:nvSpPr>
      <dsp:spPr>
        <a:xfrm>
          <a:off x="7993381" y="885193"/>
          <a:ext cx="1427389" cy="12177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Model Optimization</a:t>
          </a:r>
        </a:p>
      </dsp:txBody>
      <dsp:txXfrm>
        <a:off x="8029047" y="920859"/>
        <a:ext cx="1356057" cy="1146409"/>
      </dsp:txXfrm>
    </dsp:sp>
    <dsp:sp modelId="{5C7CF614-D09C-490F-B064-36ADA58F01E0}">
      <dsp:nvSpPr>
        <dsp:cNvPr id="0" name=""/>
        <dsp:cNvSpPr/>
      </dsp:nvSpPr>
      <dsp:spPr>
        <a:xfrm>
          <a:off x="9563509" y="1317067"/>
          <a:ext cx="302606" cy="3539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9563509" y="1387865"/>
        <a:ext cx="211824" cy="212396"/>
      </dsp:txXfrm>
    </dsp:sp>
    <dsp:sp modelId="{4EAAF2DB-ED6F-4CCA-A0CF-51ABD234BF5B}">
      <dsp:nvSpPr>
        <dsp:cNvPr id="0" name=""/>
        <dsp:cNvSpPr/>
      </dsp:nvSpPr>
      <dsp:spPr>
        <a:xfrm>
          <a:off x="9991726" y="885193"/>
          <a:ext cx="1427389" cy="12177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Predictions</a:t>
          </a:r>
        </a:p>
      </dsp:txBody>
      <dsp:txXfrm>
        <a:off x="10027392" y="920859"/>
        <a:ext cx="1356057" cy="114640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6C77C7-6B59-469C-AE73-6AAA93DD0567}">
      <dsp:nvSpPr>
        <dsp:cNvPr id="0" name=""/>
        <dsp:cNvSpPr/>
      </dsp:nvSpPr>
      <dsp:spPr>
        <a:xfrm>
          <a:off x="3890" y="400862"/>
          <a:ext cx="1701140" cy="12599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Identify Materials Properties</a:t>
          </a:r>
        </a:p>
      </dsp:txBody>
      <dsp:txXfrm>
        <a:off x="40791" y="437763"/>
        <a:ext cx="1627338" cy="1186105"/>
      </dsp:txXfrm>
    </dsp:sp>
    <dsp:sp modelId="{103720EC-6751-40DF-BCEF-6D3217E3BB55}">
      <dsp:nvSpPr>
        <dsp:cNvPr id="0" name=""/>
        <dsp:cNvSpPr/>
      </dsp:nvSpPr>
      <dsp:spPr>
        <a:xfrm>
          <a:off x="1875145" y="819874"/>
          <a:ext cx="360641" cy="4218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875145" y="904250"/>
        <a:ext cx="252449" cy="253130"/>
      </dsp:txXfrm>
    </dsp:sp>
    <dsp:sp modelId="{D6CDAFA8-CA1A-43F2-A0CE-0D70336CA01B}">
      <dsp:nvSpPr>
        <dsp:cNvPr id="0" name=""/>
        <dsp:cNvSpPr/>
      </dsp:nvSpPr>
      <dsp:spPr>
        <a:xfrm>
          <a:off x="2385487" y="400862"/>
          <a:ext cx="1701140" cy="12599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Train Model of Properties</a:t>
          </a:r>
        </a:p>
      </dsp:txBody>
      <dsp:txXfrm>
        <a:off x="2422388" y="437763"/>
        <a:ext cx="1627338" cy="1186105"/>
      </dsp:txXfrm>
    </dsp:sp>
    <dsp:sp modelId="{7BB0282E-FA83-4775-8851-2C776EE3D851}">
      <dsp:nvSpPr>
        <dsp:cNvPr id="0" name=""/>
        <dsp:cNvSpPr/>
      </dsp:nvSpPr>
      <dsp:spPr>
        <a:xfrm>
          <a:off x="4256742" y="819874"/>
          <a:ext cx="360641" cy="4218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256742" y="904250"/>
        <a:ext cx="252449" cy="253130"/>
      </dsp:txXfrm>
    </dsp:sp>
    <dsp:sp modelId="{8CBFFB11-6DF9-4C16-9D97-21D66455D660}">
      <dsp:nvSpPr>
        <dsp:cNvPr id="0" name=""/>
        <dsp:cNvSpPr/>
      </dsp:nvSpPr>
      <dsp:spPr>
        <a:xfrm>
          <a:off x="4767085" y="400862"/>
          <a:ext cx="1701140" cy="12599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Predict Properties For New Chemical Compositions</a:t>
          </a:r>
        </a:p>
      </dsp:txBody>
      <dsp:txXfrm>
        <a:off x="4803986" y="437763"/>
        <a:ext cx="1627338" cy="1186105"/>
      </dsp:txXfrm>
    </dsp:sp>
    <dsp:sp modelId="{69FE38FF-D641-4A71-A4EB-645E973899CD}">
      <dsp:nvSpPr>
        <dsp:cNvPr id="0" name=""/>
        <dsp:cNvSpPr/>
      </dsp:nvSpPr>
      <dsp:spPr>
        <a:xfrm>
          <a:off x="6638340" y="819874"/>
          <a:ext cx="360641" cy="4218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638340" y="904250"/>
        <a:ext cx="252449" cy="253130"/>
      </dsp:txXfrm>
    </dsp:sp>
    <dsp:sp modelId="{87E15649-6C71-4A1F-B429-5DAA4536EE5F}">
      <dsp:nvSpPr>
        <dsp:cNvPr id="0" name=""/>
        <dsp:cNvSpPr/>
      </dsp:nvSpPr>
      <dsp:spPr>
        <a:xfrm>
          <a:off x="7148682" y="400862"/>
          <a:ext cx="1701140" cy="12599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Synthesize and Verify Predictions</a:t>
          </a:r>
        </a:p>
      </dsp:txBody>
      <dsp:txXfrm>
        <a:off x="7185583" y="437763"/>
        <a:ext cx="1627338" cy="118610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6C77C7-6B59-469C-AE73-6AAA93DD0567}">
      <dsp:nvSpPr>
        <dsp:cNvPr id="0" name=""/>
        <dsp:cNvSpPr/>
      </dsp:nvSpPr>
      <dsp:spPr>
        <a:xfrm>
          <a:off x="0" y="885193"/>
          <a:ext cx="1427389" cy="12177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Generate Training Data</a:t>
          </a:r>
        </a:p>
      </dsp:txBody>
      <dsp:txXfrm>
        <a:off x="35666" y="920859"/>
        <a:ext cx="1356057" cy="1146409"/>
      </dsp:txXfrm>
    </dsp:sp>
    <dsp:sp modelId="{103720EC-6751-40DF-BCEF-6D3217E3BB55}">
      <dsp:nvSpPr>
        <dsp:cNvPr id="0" name=""/>
        <dsp:cNvSpPr/>
      </dsp:nvSpPr>
      <dsp:spPr>
        <a:xfrm>
          <a:off x="1570128" y="1317067"/>
          <a:ext cx="302606" cy="3539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1570128" y="1387865"/>
        <a:ext cx="211824" cy="212396"/>
      </dsp:txXfrm>
    </dsp:sp>
    <dsp:sp modelId="{D6CDAFA8-CA1A-43F2-A0CE-0D70336CA01B}">
      <dsp:nvSpPr>
        <dsp:cNvPr id="0" name=""/>
        <dsp:cNvSpPr/>
      </dsp:nvSpPr>
      <dsp:spPr>
        <a:xfrm>
          <a:off x="1998345" y="885193"/>
          <a:ext cx="1427389" cy="12177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Data Cleaning</a:t>
          </a:r>
        </a:p>
      </dsp:txBody>
      <dsp:txXfrm>
        <a:off x="2034011" y="920859"/>
        <a:ext cx="1356057" cy="1146409"/>
      </dsp:txXfrm>
    </dsp:sp>
    <dsp:sp modelId="{7BB0282E-FA83-4775-8851-2C776EE3D851}">
      <dsp:nvSpPr>
        <dsp:cNvPr id="0" name=""/>
        <dsp:cNvSpPr/>
      </dsp:nvSpPr>
      <dsp:spPr>
        <a:xfrm>
          <a:off x="3568473" y="1317067"/>
          <a:ext cx="302606" cy="3539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3568473" y="1387865"/>
        <a:ext cx="211824" cy="212396"/>
      </dsp:txXfrm>
    </dsp:sp>
    <dsp:sp modelId="{8CBFFB11-6DF9-4C16-9D97-21D66455D660}">
      <dsp:nvSpPr>
        <dsp:cNvPr id="0" name=""/>
        <dsp:cNvSpPr/>
      </dsp:nvSpPr>
      <dsp:spPr>
        <a:xfrm>
          <a:off x="3996690" y="885193"/>
          <a:ext cx="1427389" cy="12177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Feature Generation and Engineering</a:t>
          </a:r>
        </a:p>
      </dsp:txBody>
      <dsp:txXfrm>
        <a:off x="4032356" y="920859"/>
        <a:ext cx="1356057" cy="1146409"/>
      </dsp:txXfrm>
    </dsp:sp>
    <dsp:sp modelId="{69FE38FF-D641-4A71-A4EB-645E973899CD}">
      <dsp:nvSpPr>
        <dsp:cNvPr id="0" name=""/>
        <dsp:cNvSpPr/>
      </dsp:nvSpPr>
      <dsp:spPr>
        <a:xfrm>
          <a:off x="5566819" y="1317067"/>
          <a:ext cx="302606" cy="3539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5566819" y="1387865"/>
        <a:ext cx="211824" cy="212396"/>
      </dsp:txXfrm>
    </dsp:sp>
    <dsp:sp modelId="{87E15649-6C71-4A1F-B429-5DAA4536EE5F}">
      <dsp:nvSpPr>
        <dsp:cNvPr id="0" name=""/>
        <dsp:cNvSpPr/>
      </dsp:nvSpPr>
      <dsp:spPr>
        <a:xfrm>
          <a:off x="5995035" y="885193"/>
          <a:ext cx="1427389" cy="12177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Model Assessment</a:t>
          </a:r>
        </a:p>
      </dsp:txBody>
      <dsp:txXfrm>
        <a:off x="6030701" y="920859"/>
        <a:ext cx="1356057" cy="1146409"/>
      </dsp:txXfrm>
    </dsp:sp>
    <dsp:sp modelId="{A7E54A8C-6B33-468E-8F55-F2AEE7BF742C}">
      <dsp:nvSpPr>
        <dsp:cNvPr id="0" name=""/>
        <dsp:cNvSpPr/>
      </dsp:nvSpPr>
      <dsp:spPr>
        <a:xfrm>
          <a:off x="7565164" y="1317067"/>
          <a:ext cx="302606" cy="3539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7565164" y="1387865"/>
        <a:ext cx="211824" cy="212396"/>
      </dsp:txXfrm>
    </dsp:sp>
    <dsp:sp modelId="{42E105E2-485C-44D2-A868-191F1053F374}">
      <dsp:nvSpPr>
        <dsp:cNvPr id="0" name=""/>
        <dsp:cNvSpPr/>
      </dsp:nvSpPr>
      <dsp:spPr>
        <a:xfrm>
          <a:off x="7993381" y="885193"/>
          <a:ext cx="1427389" cy="12177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Model Optimization</a:t>
          </a:r>
        </a:p>
      </dsp:txBody>
      <dsp:txXfrm>
        <a:off x="8029047" y="920859"/>
        <a:ext cx="1356057" cy="1146409"/>
      </dsp:txXfrm>
    </dsp:sp>
    <dsp:sp modelId="{5C7CF614-D09C-490F-B064-36ADA58F01E0}">
      <dsp:nvSpPr>
        <dsp:cNvPr id="0" name=""/>
        <dsp:cNvSpPr/>
      </dsp:nvSpPr>
      <dsp:spPr>
        <a:xfrm>
          <a:off x="9563509" y="1317067"/>
          <a:ext cx="302606" cy="3539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9563509" y="1387865"/>
        <a:ext cx="211824" cy="212396"/>
      </dsp:txXfrm>
    </dsp:sp>
    <dsp:sp modelId="{4EAAF2DB-ED6F-4CCA-A0CF-51ABD234BF5B}">
      <dsp:nvSpPr>
        <dsp:cNvPr id="0" name=""/>
        <dsp:cNvSpPr/>
      </dsp:nvSpPr>
      <dsp:spPr>
        <a:xfrm>
          <a:off x="9991726" y="885193"/>
          <a:ext cx="1427389" cy="12177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Predictions</a:t>
          </a:r>
        </a:p>
      </dsp:txBody>
      <dsp:txXfrm>
        <a:off x="10027392" y="920859"/>
        <a:ext cx="1356057" cy="114640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6219CC-DB96-48AB-BEB6-60F06109739A}" type="datetimeFigureOut">
              <a:rPr lang="en-US" smtClean="0"/>
              <a:t>9/5/22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893E84-4C85-4E2E-ACDE-8F45EF13942A}" type="slidenum">
              <a:rPr lang="en-US" smtClean="0"/>
              <a:t>‹#›</a:t>
            </a:fld>
            <a:endParaRPr lang="en-US"/>
          </a:p>
        </p:txBody>
      </p:sp>
    </p:spTree>
    <p:extLst>
      <p:ext uri="{BB962C8B-B14F-4D97-AF65-F5344CB8AC3E}">
        <p14:creationId xmlns:p14="http://schemas.microsoft.com/office/powerpoint/2010/main" val="428458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There are various software tools that are commonly used throughout the supervised machine learning workflow</a:t>
            </a:r>
          </a:p>
          <a:p>
            <a:pPr marL="171450" indent="-171450">
              <a:buFontTx/>
              <a:buChar char="-"/>
            </a:pPr>
            <a:r>
              <a:rPr lang="en-US" dirty="0"/>
              <a:t>We’ll break down the workflow into some of it’s major parts and talk through a few tools that can be used for each one</a:t>
            </a:r>
          </a:p>
          <a:p>
            <a:pPr marL="171450" indent="-171450">
              <a:buFontTx/>
              <a:buChar char="-"/>
            </a:pPr>
            <a:r>
              <a:rPr lang="en-US" dirty="0"/>
              <a:t>First up is generating or obtaining data</a:t>
            </a:r>
          </a:p>
        </p:txBody>
      </p:sp>
      <p:sp>
        <p:nvSpPr>
          <p:cNvPr id="4" name="Slide Number Placeholder 3"/>
          <p:cNvSpPr>
            <a:spLocks noGrp="1"/>
          </p:cNvSpPr>
          <p:nvPr>
            <p:ph type="sldNum" sz="quarter" idx="5"/>
          </p:nvPr>
        </p:nvSpPr>
        <p:spPr/>
        <p:txBody>
          <a:bodyPr/>
          <a:lstStyle/>
          <a:p>
            <a:fld id="{5D893E84-4C85-4E2E-ACDE-8F45EF13942A}" type="slidenum">
              <a:rPr lang="en-US" smtClean="0"/>
              <a:t>2</a:t>
            </a:fld>
            <a:endParaRPr lang="en-US"/>
          </a:p>
        </p:txBody>
      </p:sp>
    </p:spTree>
    <p:extLst>
      <p:ext uri="{BB962C8B-B14F-4D97-AF65-F5344CB8AC3E}">
        <p14:creationId xmlns:p14="http://schemas.microsoft.com/office/powerpoint/2010/main" val="2552593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Take advantage of the amount of resource and support the ML/MI community has to offer.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All of the tools mentioned are in active development, meaning things rapidly change and evolve. It’s important to stay up to date!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Many of the tools mentioned are supported by large companies which have made them open to the public, there is a lot of support out there for using them if you search around!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Research groups are usually the best place to look for more specific application or domain dependent information. For example the materials specific tools have all been developed by research groups at Universities across the world</a:t>
            </a:r>
          </a:p>
          <a:p>
            <a:pPr rtl="0"/>
            <a:r>
              <a:rPr lang="en-US" dirty="0"/>
              <a:t>-   Again this is a rapidly changing space, which means that current techniques are frequently changes and getting updates!</a:t>
            </a:r>
          </a:p>
        </p:txBody>
      </p:sp>
      <p:sp>
        <p:nvSpPr>
          <p:cNvPr id="4" name="Slide Number Placeholder 3"/>
          <p:cNvSpPr>
            <a:spLocks noGrp="1"/>
          </p:cNvSpPr>
          <p:nvPr>
            <p:ph type="sldNum" sz="quarter" idx="5"/>
          </p:nvPr>
        </p:nvSpPr>
        <p:spPr/>
        <p:txBody>
          <a:bodyPr/>
          <a:lstStyle/>
          <a:p>
            <a:fld id="{5D893E84-4C85-4E2E-ACDE-8F45EF13942A}" type="slidenum">
              <a:rPr lang="en-US" smtClean="0"/>
              <a:t>11</a:t>
            </a:fld>
            <a:endParaRPr lang="en-US"/>
          </a:p>
        </p:txBody>
      </p:sp>
    </p:spTree>
    <p:extLst>
      <p:ext uri="{BB962C8B-B14F-4D97-AF65-F5344CB8AC3E}">
        <p14:creationId xmlns:p14="http://schemas.microsoft.com/office/powerpoint/2010/main" val="4000025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5"/>
          </p:nvPr>
        </p:nvSpPr>
        <p:spPr/>
        <p:txBody>
          <a:bodyPr/>
          <a:lstStyle/>
          <a:p>
            <a:fld id="{5D893E84-4C85-4E2E-ACDE-8F45EF13942A}" type="slidenum">
              <a:rPr lang="en-US" smtClean="0"/>
              <a:t>12</a:t>
            </a:fld>
            <a:endParaRPr lang="en-US"/>
          </a:p>
        </p:txBody>
      </p:sp>
    </p:spTree>
    <p:extLst>
      <p:ext uri="{BB962C8B-B14F-4D97-AF65-F5344CB8AC3E}">
        <p14:creationId xmlns:p14="http://schemas.microsoft.com/office/powerpoint/2010/main" val="404108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a:buFontTx/>
              <a:buChar char="-"/>
            </a:pPr>
            <a:r>
              <a:rPr lang="en-US" sz="1200" b="0" i="0" u="none" strike="noStrike" kern="1200" dirty="0">
                <a:solidFill>
                  <a:schemeClr val="tx1"/>
                </a:solidFill>
                <a:effectLst/>
                <a:latin typeface="+mn-lt"/>
                <a:ea typeface="+mn-ea"/>
                <a:cs typeface="+mn-cs"/>
              </a:rPr>
              <a:t>Outside of a lab environment where you have the ability to generate your own data, the most common way to obtain data would be to search </a:t>
            </a:r>
            <a:r>
              <a:rPr lang="en-US" sz="1200" b="0" i="0" u="none" strike="noStrike" kern="1200" dirty="0" err="1">
                <a:solidFill>
                  <a:schemeClr val="tx1"/>
                </a:solidFill>
                <a:effectLst/>
                <a:latin typeface="+mn-lt"/>
                <a:ea typeface="+mn-ea"/>
                <a:cs typeface="+mn-cs"/>
              </a:rPr>
              <a:t>publically</a:t>
            </a:r>
            <a:r>
              <a:rPr lang="en-US" sz="1200" b="0" i="0" u="none" strike="noStrike" kern="1200" dirty="0">
                <a:solidFill>
                  <a:schemeClr val="tx1"/>
                </a:solidFill>
                <a:effectLst/>
                <a:latin typeface="+mn-lt"/>
                <a:ea typeface="+mn-ea"/>
                <a:cs typeface="+mn-cs"/>
              </a:rPr>
              <a:t> available databases</a:t>
            </a:r>
          </a:p>
          <a:p>
            <a:pPr marL="171450" indent="-171450" rtl="0">
              <a:buFontTx/>
              <a:buChar char="-"/>
            </a:pPr>
            <a:r>
              <a:rPr lang="en-US" sz="1200" b="0" i="0" u="none" strike="noStrike" kern="1200" dirty="0">
                <a:solidFill>
                  <a:schemeClr val="tx1"/>
                </a:solidFill>
                <a:effectLst/>
                <a:latin typeface="+mn-lt"/>
                <a:ea typeface="+mn-ea"/>
                <a:cs typeface="+mn-cs"/>
              </a:rPr>
              <a:t>Among the 5 examples here each of them are tailored towards certain classes of materials or types of data. See notes below.</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ASM: alloys</a:t>
            </a:r>
          </a:p>
          <a:p>
            <a:pPr rtl="0"/>
            <a:r>
              <a:rPr lang="en-US" sz="1200" b="0" i="0" u="none" strike="noStrike" kern="1200" dirty="0">
                <a:solidFill>
                  <a:schemeClr val="tx1"/>
                </a:solidFill>
                <a:effectLst/>
                <a:latin typeface="+mn-lt"/>
                <a:ea typeface="+mn-ea"/>
                <a:cs typeface="+mn-cs"/>
              </a:rPr>
              <a:t>Materials Project: computationally calculated properties</a:t>
            </a:r>
          </a:p>
          <a:p>
            <a:pPr rtl="0"/>
            <a:r>
              <a:rPr lang="en-US" sz="1200" b="0" i="0" u="none" strike="noStrike" kern="1200" dirty="0">
                <a:solidFill>
                  <a:schemeClr val="tx1"/>
                </a:solidFill>
                <a:effectLst/>
                <a:latin typeface="+mn-lt"/>
                <a:ea typeface="+mn-ea"/>
                <a:cs typeface="+mn-cs"/>
              </a:rPr>
              <a:t>Materials Data Facility: comprehensive database</a:t>
            </a:r>
          </a:p>
          <a:p>
            <a:pPr rtl="0"/>
            <a:r>
              <a:rPr lang="en-US" sz="1200" b="0" i="0" u="none" strike="noStrike" kern="1200" dirty="0">
                <a:solidFill>
                  <a:schemeClr val="tx1"/>
                </a:solidFill>
                <a:effectLst/>
                <a:latin typeface="+mn-lt"/>
                <a:ea typeface="+mn-ea"/>
                <a:cs typeface="+mn-cs"/>
              </a:rPr>
              <a:t>PubChem: chemical information</a:t>
            </a:r>
          </a:p>
          <a:p>
            <a:pPr rtl="0"/>
            <a:r>
              <a:rPr lang="en-US" sz="1200" b="0" i="0" u="none" strike="noStrike" kern="1200" dirty="0" err="1">
                <a:solidFill>
                  <a:schemeClr val="tx1"/>
                </a:solidFill>
                <a:effectLst/>
                <a:latin typeface="+mn-lt"/>
                <a:ea typeface="+mn-ea"/>
                <a:cs typeface="+mn-cs"/>
              </a:rPr>
              <a:t>Citrination</a:t>
            </a:r>
            <a:r>
              <a:rPr lang="en-US" sz="1200" b="0" i="0" u="none" strike="noStrike" kern="1200" dirty="0">
                <a:solidFill>
                  <a:schemeClr val="tx1"/>
                </a:solidFill>
                <a:effectLst/>
                <a:latin typeface="+mn-lt"/>
                <a:ea typeface="+mn-ea"/>
                <a:cs typeface="+mn-cs"/>
              </a:rPr>
              <a:t>: comprehensive database; integrated into ML workflow</a:t>
            </a:r>
            <a:endParaRPr lang="en-US" b="0" dirty="0"/>
          </a:p>
        </p:txBody>
      </p:sp>
      <p:sp>
        <p:nvSpPr>
          <p:cNvPr id="4" name="Slide Number Placeholder 3"/>
          <p:cNvSpPr>
            <a:spLocks noGrp="1"/>
          </p:cNvSpPr>
          <p:nvPr>
            <p:ph type="sldNum" sz="quarter" idx="5"/>
          </p:nvPr>
        </p:nvSpPr>
        <p:spPr/>
        <p:txBody>
          <a:bodyPr/>
          <a:lstStyle/>
          <a:p>
            <a:fld id="{5D893E84-4C85-4E2E-ACDE-8F45EF13942A}" type="slidenum">
              <a:rPr lang="en-US" smtClean="0"/>
              <a:t>3</a:t>
            </a:fld>
            <a:endParaRPr lang="en-US"/>
          </a:p>
        </p:txBody>
      </p:sp>
    </p:spTree>
    <p:extLst>
      <p:ext uri="{BB962C8B-B14F-4D97-AF65-F5344CB8AC3E}">
        <p14:creationId xmlns:p14="http://schemas.microsoft.com/office/powerpoint/2010/main" val="696858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Next on the tools we’ll be talking through are ones that enable individual parts of the workflow. </a:t>
            </a:r>
          </a:p>
          <a:p>
            <a:pPr marL="171450" indent="-171450">
              <a:buFontTx/>
              <a:buChar char="-"/>
            </a:pPr>
            <a:r>
              <a:rPr lang="en-US" dirty="0"/>
              <a:t>Generally these can be used to perform the full workflow but require some programming knowledge to write scripts that link together the parts</a:t>
            </a:r>
          </a:p>
          <a:p>
            <a:pPr marL="171450" indent="-171450">
              <a:buFontTx/>
              <a:buChar char="-"/>
            </a:pPr>
            <a:r>
              <a:rPr lang="en-US" dirty="0"/>
              <a:t>We’ll also split up the tools into ones that are more general data science tools, and also ones that are specific to machine learning</a:t>
            </a:r>
          </a:p>
        </p:txBody>
      </p:sp>
      <p:sp>
        <p:nvSpPr>
          <p:cNvPr id="4" name="Slide Number Placeholder 3"/>
          <p:cNvSpPr>
            <a:spLocks noGrp="1"/>
          </p:cNvSpPr>
          <p:nvPr>
            <p:ph type="sldNum" sz="quarter" idx="5"/>
          </p:nvPr>
        </p:nvSpPr>
        <p:spPr/>
        <p:txBody>
          <a:bodyPr/>
          <a:lstStyle/>
          <a:p>
            <a:fld id="{5D893E84-4C85-4E2E-ACDE-8F45EF13942A}" type="slidenum">
              <a:rPr lang="en-US" smtClean="0"/>
              <a:t>4</a:t>
            </a:fld>
            <a:endParaRPr lang="en-US"/>
          </a:p>
        </p:txBody>
      </p:sp>
    </p:spTree>
    <p:extLst>
      <p:ext uri="{BB962C8B-B14F-4D97-AF65-F5344CB8AC3E}">
        <p14:creationId xmlns:p14="http://schemas.microsoft.com/office/powerpoint/2010/main" val="1474326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 These tools (and many more) give you incredible control over your data. And they are already built for you. Can do all parts </a:t>
            </a:r>
            <a:r>
              <a:rPr lang="en-US" sz="1200" b="0" i="0" u="none" strike="noStrike" kern="1200" dirty="0" err="1">
                <a:solidFill>
                  <a:schemeClr val="tx1"/>
                </a:solidFill>
                <a:effectLst/>
                <a:latin typeface="+mn-lt"/>
                <a:ea typeface="+mn-ea"/>
                <a:cs typeface="+mn-cs"/>
              </a:rPr>
              <a:t>seperately</a:t>
            </a:r>
            <a:endParaRPr lang="en-US" sz="1200" b="0" i="0" u="none" strike="noStrike" kern="1200" dirty="0">
              <a:solidFill>
                <a:schemeClr val="tx1"/>
              </a:solidFill>
              <a:effectLst/>
              <a:latin typeface="+mn-lt"/>
              <a:ea typeface="+mn-ea"/>
              <a:cs typeface="+mn-cs"/>
            </a:endParaRPr>
          </a:p>
          <a:p>
            <a:r>
              <a:rPr lang="en-US" dirty="0"/>
              <a:t>- What’s shown here is merely the tip of the iceberg. If you need to accomplish something, chances are there’re already tools built for it, so make good use of existing tools.</a:t>
            </a:r>
          </a:p>
          <a:p>
            <a:r>
              <a:rPr lang="en-US" dirty="0"/>
              <a:t>- While it is essential to become comfortable using these tools, mastery takes time and isn’t a focus of this curriculum.</a:t>
            </a:r>
          </a:p>
          <a:p>
            <a:r>
              <a:rPr lang="en-US" dirty="0"/>
              <a:t>- However, you will get a chance to see these tools in action in the accompanying lab activity (if lab activity is used in conjunction with this module).</a:t>
            </a:r>
          </a:p>
          <a:p>
            <a:pPr rtl="0"/>
            <a:endParaRPr lang="en-US" dirty="0"/>
          </a:p>
          <a:p>
            <a:pPr rtl="0"/>
            <a:r>
              <a:rPr lang="en-US" dirty="0"/>
              <a:t>NumPy: scientific computing (e.g. multidimensional arrays)</a:t>
            </a:r>
          </a:p>
          <a:p>
            <a:r>
              <a:rPr lang="en-US" dirty="0"/>
              <a:t>Pandas: data manipulation and analysis</a:t>
            </a:r>
          </a:p>
          <a:p>
            <a:r>
              <a:rPr lang="en-US" dirty="0"/>
              <a:t>Matplotlib: data visualization</a:t>
            </a:r>
          </a:p>
        </p:txBody>
      </p:sp>
      <p:sp>
        <p:nvSpPr>
          <p:cNvPr id="4" name="Slide Number Placeholder 3"/>
          <p:cNvSpPr>
            <a:spLocks noGrp="1"/>
          </p:cNvSpPr>
          <p:nvPr>
            <p:ph type="sldNum" sz="quarter" idx="5"/>
          </p:nvPr>
        </p:nvSpPr>
        <p:spPr/>
        <p:txBody>
          <a:bodyPr/>
          <a:lstStyle/>
          <a:p>
            <a:fld id="{5D893E84-4C85-4E2E-ACDE-8F45EF13942A}" type="slidenum">
              <a:rPr lang="en-US" smtClean="0"/>
              <a:t>5</a:t>
            </a:fld>
            <a:endParaRPr lang="en-US"/>
          </a:p>
        </p:txBody>
      </p:sp>
    </p:spTree>
    <p:extLst>
      <p:ext uri="{BB962C8B-B14F-4D97-AF65-F5344CB8AC3E}">
        <p14:creationId xmlns:p14="http://schemas.microsoft.com/office/powerpoint/2010/main" val="3602854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a:buFontTx/>
              <a:buChar char="-"/>
            </a:pPr>
            <a:r>
              <a:rPr lang="en-US" dirty="0"/>
              <a:t>These next few tools implement machine learning algorithms and steps from the workflow.</a:t>
            </a:r>
          </a:p>
          <a:p>
            <a:pPr marL="171450" indent="-171450" rtl="0">
              <a:buFontTx/>
              <a:buChar char="-"/>
            </a:pPr>
            <a:r>
              <a:rPr lang="en-US" dirty="0"/>
              <a:t>For example there is a specific module within the scikit-learn package that can run a number of different cross validation routines</a:t>
            </a:r>
          </a:p>
          <a:p>
            <a:pPr marL="171450" indent="-171450" rtl="0">
              <a:buFontTx/>
              <a:buChar char="-"/>
            </a:pPr>
            <a:r>
              <a:rPr lang="en-US" dirty="0"/>
              <a:t>Scikit-learn can implement a wide variety of models, but doesn’t cover neural networks beyond simple configurations</a:t>
            </a:r>
          </a:p>
          <a:p>
            <a:pPr marL="171450" indent="-171450" rtl="0">
              <a:buFontTx/>
              <a:buChar char="-"/>
            </a:pPr>
            <a:r>
              <a:rPr lang="en-US" dirty="0" err="1"/>
              <a:t>Tensorflow</a:t>
            </a:r>
            <a:r>
              <a:rPr lang="en-US" dirty="0"/>
              <a:t>/</a:t>
            </a:r>
            <a:r>
              <a:rPr lang="en-US" dirty="0" err="1"/>
              <a:t>Keras</a:t>
            </a:r>
            <a:r>
              <a:rPr lang="en-US" dirty="0"/>
              <a:t> are targeted more specifically towards building neural network type models</a:t>
            </a:r>
          </a:p>
        </p:txBody>
      </p:sp>
      <p:sp>
        <p:nvSpPr>
          <p:cNvPr id="4" name="Slide Number Placeholder 3"/>
          <p:cNvSpPr>
            <a:spLocks noGrp="1"/>
          </p:cNvSpPr>
          <p:nvPr>
            <p:ph type="sldNum" sz="quarter" idx="5"/>
          </p:nvPr>
        </p:nvSpPr>
        <p:spPr/>
        <p:txBody>
          <a:bodyPr/>
          <a:lstStyle/>
          <a:p>
            <a:fld id="{5D893E84-4C85-4E2E-ACDE-8F45EF13942A}" type="slidenum">
              <a:rPr lang="en-US" smtClean="0"/>
              <a:t>6</a:t>
            </a:fld>
            <a:endParaRPr lang="en-US"/>
          </a:p>
        </p:txBody>
      </p:sp>
    </p:spTree>
    <p:extLst>
      <p:ext uri="{BB962C8B-B14F-4D97-AF65-F5344CB8AC3E}">
        <p14:creationId xmlns:p14="http://schemas.microsoft.com/office/powerpoint/2010/main" val="4145843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Next we’ll talk through a few tools that try to help merge steps of the workflow and provide a smoother user experience. Especially for newer students and researchers.</a:t>
            </a:r>
          </a:p>
        </p:txBody>
      </p:sp>
      <p:sp>
        <p:nvSpPr>
          <p:cNvPr id="4" name="Slide Number Placeholder 3"/>
          <p:cNvSpPr>
            <a:spLocks noGrp="1"/>
          </p:cNvSpPr>
          <p:nvPr>
            <p:ph type="sldNum" sz="quarter" idx="5"/>
          </p:nvPr>
        </p:nvSpPr>
        <p:spPr/>
        <p:txBody>
          <a:bodyPr/>
          <a:lstStyle/>
          <a:p>
            <a:fld id="{5D893E84-4C85-4E2E-ACDE-8F45EF13942A}" type="slidenum">
              <a:rPr lang="en-US" smtClean="0"/>
              <a:t>7</a:t>
            </a:fld>
            <a:endParaRPr lang="en-US"/>
          </a:p>
        </p:txBody>
      </p:sp>
    </p:spTree>
    <p:extLst>
      <p:ext uri="{BB962C8B-B14F-4D97-AF65-F5344CB8AC3E}">
        <p14:creationId xmlns:p14="http://schemas.microsoft.com/office/powerpoint/2010/main" val="1697450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a:buFontTx/>
              <a:buChar char="-"/>
            </a:pPr>
            <a:r>
              <a:rPr lang="en-US" dirty="0"/>
              <a:t>Two packages that enable a full end to end workflow and MASTML and Citrine Informatics “</a:t>
            </a:r>
            <a:r>
              <a:rPr lang="en-US" dirty="0" err="1"/>
              <a:t>Citrination</a:t>
            </a:r>
            <a:r>
              <a:rPr lang="en-US" dirty="0"/>
              <a:t>” platform. Both enable users to start with a dataset of compositions and target values and get back a full output of trained models with validation on performance.</a:t>
            </a:r>
          </a:p>
          <a:p>
            <a:pPr marL="171450" indent="-171450" rtl="0">
              <a:buFontTx/>
              <a:buChar char="-"/>
            </a:pPr>
            <a:r>
              <a:rPr lang="en-US" dirty="0"/>
              <a:t>There are also several packages that are focused on materials specific featurization. Remember that generating features is a key step in the workflow, and these allow material compositions to be transformed into feature vectors that can be used by ML models. </a:t>
            </a:r>
          </a:p>
          <a:p>
            <a:pPr marL="171450" indent="-171450" rtl="0">
              <a:buFontTx/>
              <a:buChar char="-"/>
            </a:pPr>
            <a:r>
              <a:rPr lang="en-US" dirty="0" err="1"/>
              <a:t>Citrination</a:t>
            </a:r>
            <a:r>
              <a:rPr lang="en-US" dirty="0"/>
              <a:t> and MASTML take advantage of these strategies in their workflows.</a:t>
            </a:r>
          </a:p>
        </p:txBody>
      </p:sp>
      <p:sp>
        <p:nvSpPr>
          <p:cNvPr id="4" name="Slide Number Placeholder 3"/>
          <p:cNvSpPr>
            <a:spLocks noGrp="1"/>
          </p:cNvSpPr>
          <p:nvPr>
            <p:ph type="sldNum" sz="quarter" idx="5"/>
          </p:nvPr>
        </p:nvSpPr>
        <p:spPr/>
        <p:txBody>
          <a:bodyPr/>
          <a:lstStyle/>
          <a:p>
            <a:fld id="{5D893E84-4C85-4E2E-ACDE-8F45EF13942A}" type="slidenum">
              <a:rPr lang="en-US" smtClean="0"/>
              <a:t>8</a:t>
            </a:fld>
            <a:endParaRPr lang="en-US"/>
          </a:p>
        </p:txBody>
      </p:sp>
    </p:spTree>
    <p:extLst>
      <p:ext uri="{BB962C8B-B14F-4D97-AF65-F5344CB8AC3E}">
        <p14:creationId xmlns:p14="http://schemas.microsoft.com/office/powerpoint/2010/main" val="269263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a:buFontTx/>
              <a:buChar char="-"/>
            </a:pPr>
            <a:r>
              <a:rPr lang="en-US" dirty="0"/>
              <a:t>Depending on dataset size, many aspects of ML can be performed locally on your laptop!</a:t>
            </a:r>
          </a:p>
          <a:p>
            <a:pPr marL="171450" indent="-171450" rtl="0">
              <a:buFontTx/>
              <a:buChar char="-"/>
            </a:pPr>
            <a:r>
              <a:rPr lang="en-US" dirty="0"/>
              <a:t>However, if running into run time issues there are many cheap to free solutions to getting more computing power.</a:t>
            </a:r>
          </a:p>
          <a:p>
            <a:pPr marL="171450" indent="-171450" rtl="0">
              <a:buFontTx/>
              <a:buChar char="-"/>
            </a:pPr>
            <a:r>
              <a:rPr lang="en-US" dirty="0"/>
              <a:t>Key takeaway is that computing power should not be a limiting factor, don’t let it dissuade you!</a:t>
            </a:r>
          </a:p>
        </p:txBody>
      </p:sp>
      <p:sp>
        <p:nvSpPr>
          <p:cNvPr id="4" name="Slide Number Placeholder 3"/>
          <p:cNvSpPr>
            <a:spLocks noGrp="1"/>
          </p:cNvSpPr>
          <p:nvPr>
            <p:ph type="sldNum" sz="quarter" idx="5"/>
          </p:nvPr>
        </p:nvSpPr>
        <p:spPr/>
        <p:txBody>
          <a:bodyPr/>
          <a:lstStyle/>
          <a:p>
            <a:fld id="{5D893E84-4C85-4E2E-ACDE-8F45EF13942A}" type="slidenum">
              <a:rPr lang="en-US" smtClean="0"/>
              <a:t>9</a:t>
            </a:fld>
            <a:endParaRPr lang="en-US"/>
          </a:p>
        </p:txBody>
      </p:sp>
    </p:spTree>
    <p:extLst>
      <p:ext uri="{BB962C8B-B14F-4D97-AF65-F5344CB8AC3E}">
        <p14:creationId xmlns:p14="http://schemas.microsoft.com/office/powerpoint/2010/main" val="828136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a:buFontTx/>
              <a:buChar char="-"/>
            </a:pPr>
            <a:r>
              <a:rPr lang="en-US" dirty="0"/>
              <a:t>Tying into remotely running models there are a few places we might recommend to start looking</a:t>
            </a:r>
          </a:p>
          <a:p>
            <a:pPr marL="171450" indent="-171450" rtl="0">
              <a:buFontTx/>
              <a:buChar char="-"/>
            </a:pPr>
            <a:r>
              <a:rPr lang="en-US" dirty="0" err="1"/>
              <a:t>Nanohub</a:t>
            </a:r>
            <a:r>
              <a:rPr lang="en-US" dirty="0"/>
              <a:t> and google </a:t>
            </a:r>
            <a:r>
              <a:rPr lang="en-US" dirty="0" err="1"/>
              <a:t>colab</a:t>
            </a:r>
            <a:r>
              <a:rPr lang="en-US" dirty="0"/>
              <a:t> both offer remote “environments” which basically means a remote computer that you can access that can run models</a:t>
            </a:r>
          </a:p>
          <a:p>
            <a:pPr marL="171450" indent="-171450" rtl="0">
              <a:buFontTx/>
              <a:buChar char="-"/>
            </a:pPr>
            <a:r>
              <a:rPr lang="en-US" dirty="0"/>
              <a:t>Another technology which is quite popular and ties into this is </a:t>
            </a:r>
            <a:r>
              <a:rPr lang="en-US" dirty="0" err="1"/>
              <a:t>Jupyter</a:t>
            </a:r>
            <a:r>
              <a:rPr lang="en-US" dirty="0"/>
              <a:t>. This is a tool that can be used to run these remote environments and has been gaining popularity</a:t>
            </a:r>
          </a:p>
          <a:p>
            <a:pPr marL="171450" indent="-171450" rtl="0">
              <a:buFontTx/>
              <a:buChar char="-"/>
            </a:pPr>
            <a:r>
              <a:rPr lang="en-US" dirty="0" err="1"/>
              <a:t>Jupyter</a:t>
            </a:r>
            <a:r>
              <a:rPr lang="en-US" dirty="0"/>
              <a:t> notebooks are a way to write interactive code that can be edited in real time as opposed to writing a script that just executes once from beginning to end.</a:t>
            </a:r>
          </a:p>
        </p:txBody>
      </p:sp>
      <p:sp>
        <p:nvSpPr>
          <p:cNvPr id="4" name="Slide Number Placeholder 3"/>
          <p:cNvSpPr>
            <a:spLocks noGrp="1"/>
          </p:cNvSpPr>
          <p:nvPr>
            <p:ph type="sldNum" sz="quarter" idx="5"/>
          </p:nvPr>
        </p:nvSpPr>
        <p:spPr/>
        <p:txBody>
          <a:bodyPr/>
          <a:lstStyle/>
          <a:p>
            <a:fld id="{5D893E84-4C85-4E2E-ACDE-8F45EF13942A}" type="slidenum">
              <a:rPr lang="en-US" smtClean="0"/>
              <a:t>10</a:t>
            </a:fld>
            <a:endParaRPr lang="en-US"/>
          </a:p>
        </p:txBody>
      </p:sp>
    </p:spTree>
    <p:extLst>
      <p:ext uri="{BB962C8B-B14F-4D97-AF65-F5344CB8AC3E}">
        <p14:creationId xmlns:p14="http://schemas.microsoft.com/office/powerpoint/2010/main" val="143659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BFA15-FE96-46BE-8DBD-28BBF77859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235BF4-008E-41EC-B908-E64315D62D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9D65AC-13B9-46C8-9893-00344709BC5A}"/>
              </a:ext>
            </a:extLst>
          </p:cNvPr>
          <p:cNvSpPr>
            <a:spLocks noGrp="1"/>
          </p:cNvSpPr>
          <p:nvPr>
            <p:ph type="dt" sz="half" idx="10"/>
          </p:nvPr>
        </p:nvSpPr>
        <p:spPr/>
        <p:txBody>
          <a:bodyPr/>
          <a:lstStyle/>
          <a:p>
            <a:fld id="{01F24ED7-8326-4ACA-B215-95BF3A307EDF}" type="datetimeFigureOut">
              <a:rPr lang="en-US" smtClean="0"/>
              <a:t>9/5/22</a:t>
            </a:fld>
            <a:endParaRPr lang="en-US"/>
          </a:p>
        </p:txBody>
      </p:sp>
      <p:sp>
        <p:nvSpPr>
          <p:cNvPr id="5" name="Footer Placeholder 4">
            <a:extLst>
              <a:ext uri="{FF2B5EF4-FFF2-40B4-BE49-F238E27FC236}">
                <a16:creationId xmlns:a16="http://schemas.microsoft.com/office/drawing/2014/main" id="{BCD5CE24-E761-463D-B4D3-360C55D386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498D5D-2716-478E-AEC5-48AD82E5D247}"/>
              </a:ext>
            </a:extLst>
          </p:cNvPr>
          <p:cNvSpPr>
            <a:spLocks noGrp="1"/>
          </p:cNvSpPr>
          <p:nvPr>
            <p:ph type="sldNum" sz="quarter" idx="12"/>
          </p:nvPr>
        </p:nvSpPr>
        <p:spPr/>
        <p:txBody>
          <a:bodyPr/>
          <a:lstStyle/>
          <a:p>
            <a:fld id="{F52F98C7-B022-4B23-A980-5F5A6EC1BD06}" type="slidenum">
              <a:rPr lang="en-US" smtClean="0"/>
              <a:t>‹#›</a:t>
            </a:fld>
            <a:endParaRPr lang="en-US"/>
          </a:p>
        </p:txBody>
      </p:sp>
    </p:spTree>
    <p:extLst>
      <p:ext uri="{BB962C8B-B14F-4D97-AF65-F5344CB8AC3E}">
        <p14:creationId xmlns:p14="http://schemas.microsoft.com/office/powerpoint/2010/main" val="3880894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B5C3B-6258-4852-B8CB-013FCBF67C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85FEDC-F500-42D8-8E1C-41776665D0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F9E75E-5714-4AA5-BBD9-7E91B699C13E}"/>
              </a:ext>
            </a:extLst>
          </p:cNvPr>
          <p:cNvSpPr>
            <a:spLocks noGrp="1"/>
          </p:cNvSpPr>
          <p:nvPr>
            <p:ph type="dt" sz="half" idx="10"/>
          </p:nvPr>
        </p:nvSpPr>
        <p:spPr/>
        <p:txBody>
          <a:bodyPr/>
          <a:lstStyle/>
          <a:p>
            <a:fld id="{01F24ED7-8326-4ACA-B215-95BF3A307EDF}" type="datetimeFigureOut">
              <a:rPr lang="en-US" smtClean="0"/>
              <a:t>9/5/22</a:t>
            </a:fld>
            <a:endParaRPr lang="en-US"/>
          </a:p>
        </p:txBody>
      </p:sp>
      <p:sp>
        <p:nvSpPr>
          <p:cNvPr id="5" name="Footer Placeholder 4">
            <a:extLst>
              <a:ext uri="{FF2B5EF4-FFF2-40B4-BE49-F238E27FC236}">
                <a16:creationId xmlns:a16="http://schemas.microsoft.com/office/drawing/2014/main" id="{A05E1CE8-1AE6-4582-8338-1FF790E0BD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C40C98-60E0-4BCD-BCB3-D5B14448A814}"/>
              </a:ext>
            </a:extLst>
          </p:cNvPr>
          <p:cNvSpPr>
            <a:spLocks noGrp="1"/>
          </p:cNvSpPr>
          <p:nvPr>
            <p:ph type="sldNum" sz="quarter" idx="12"/>
          </p:nvPr>
        </p:nvSpPr>
        <p:spPr/>
        <p:txBody>
          <a:bodyPr/>
          <a:lstStyle/>
          <a:p>
            <a:fld id="{F52F98C7-B022-4B23-A980-5F5A6EC1BD06}" type="slidenum">
              <a:rPr lang="en-US" smtClean="0"/>
              <a:t>‹#›</a:t>
            </a:fld>
            <a:endParaRPr lang="en-US"/>
          </a:p>
        </p:txBody>
      </p:sp>
    </p:spTree>
    <p:extLst>
      <p:ext uri="{BB962C8B-B14F-4D97-AF65-F5344CB8AC3E}">
        <p14:creationId xmlns:p14="http://schemas.microsoft.com/office/powerpoint/2010/main" val="2245694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C8287D-F715-472A-8B13-0A279FAE1E5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62F038-3199-4731-A4BB-0B68210E13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81A622-76B3-4B04-9558-5F7DF0F6D457}"/>
              </a:ext>
            </a:extLst>
          </p:cNvPr>
          <p:cNvSpPr>
            <a:spLocks noGrp="1"/>
          </p:cNvSpPr>
          <p:nvPr>
            <p:ph type="dt" sz="half" idx="10"/>
          </p:nvPr>
        </p:nvSpPr>
        <p:spPr/>
        <p:txBody>
          <a:bodyPr/>
          <a:lstStyle/>
          <a:p>
            <a:fld id="{01F24ED7-8326-4ACA-B215-95BF3A307EDF}" type="datetimeFigureOut">
              <a:rPr lang="en-US" smtClean="0"/>
              <a:t>9/5/22</a:t>
            </a:fld>
            <a:endParaRPr lang="en-US"/>
          </a:p>
        </p:txBody>
      </p:sp>
      <p:sp>
        <p:nvSpPr>
          <p:cNvPr id="5" name="Footer Placeholder 4">
            <a:extLst>
              <a:ext uri="{FF2B5EF4-FFF2-40B4-BE49-F238E27FC236}">
                <a16:creationId xmlns:a16="http://schemas.microsoft.com/office/drawing/2014/main" id="{A0FA62F7-3735-4C9A-B944-32316DE93E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84EC61-9617-4C8A-8933-E2F3C4EB953F}"/>
              </a:ext>
            </a:extLst>
          </p:cNvPr>
          <p:cNvSpPr>
            <a:spLocks noGrp="1"/>
          </p:cNvSpPr>
          <p:nvPr>
            <p:ph type="sldNum" sz="quarter" idx="12"/>
          </p:nvPr>
        </p:nvSpPr>
        <p:spPr/>
        <p:txBody>
          <a:bodyPr/>
          <a:lstStyle/>
          <a:p>
            <a:fld id="{F52F98C7-B022-4B23-A980-5F5A6EC1BD06}" type="slidenum">
              <a:rPr lang="en-US" smtClean="0"/>
              <a:t>‹#›</a:t>
            </a:fld>
            <a:endParaRPr lang="en-US"/>
          </a:p>
        </p:txBody>
      </p:sp>
    </p:spTree>
    <p:extLst>
      <p:ext uri="{BB962C8B-B14F-4D97-AF65-F5344CB8AC3E}">
        <p14:creationId xmlns:p14="http://schemas.microsoft.com/office/powerpoint/2010/main" val="44967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B9BEC-39D0-4B56-AB02-4B3FAD31FB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D6ABB5-6251-4455-B218-F651DF61DF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8E0E08-4F80-435E-82E7-C3450636BC35}"/>
              </a:ext>
            </a:extLst>
          </p:cNvPr>
          <p:cNvSpPr>
            <a:spLocks noGrp="1"/>
          </p:cNvSpPr>
          <p:nvPr>
            <p:ph type="dt" sz="half" idx="10"/>
          </p:nvPr>
        </p:nvSpPr>
        <p:spPr/>
        <p:txBody>
          <a:bodyPr/>
          <a:lstStyle/>
          <a:p>
            <a:fld id="{01F24ED7-8326-4ACA-B215-95BF3A307EDF}" type="datetimeFigureOut">
              <a:rPr lang="en-US" smtClean="0"/>
              <a:t>9/5/22</a:t>
            </a:fld>
            <a:endParaRPr lang="en-US"/>
          </a:p>
        </p:txBody>
      </p:sp>
      <p:sp>
        <p:nvSpPr>
          <p:cNvPr id="5" name="Footer Placeholder 4">
            <a:extLst>
              <a:ext uri="{FF2B5EF4-FFF2-40B4-BE49-F238E27FC236}">
                <a16:creationId xmlns:a16="http://schemas.microsoft.com/office/drawing/2014/main" id="{9255094A-4D0C-405B-B2D6-6A3DF7FD58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E38122-07D0-40BA-AF75-F0E63AA53A82}"/>
              </a:ext>
            </a:extLst>
          </p:cNvPr>
          <p:cNvSpPr>
            <a:spLocks noGrp="1"/>
          </p:cNvSpPr>
          <p:nvPr>
            <p:ph type="sldNum" sz="quarter" idx="12"/>
          </p:nvPr>
        </p:nvSpPr>
        <p:spPr/>
        <p:txBody>
          <a:bodyPr/>
          <a:lstStyle/>
          <a:p>
            <a:fld id="{F52F98C7-B022-4B23-A980-5F5A6EC1BD06}" type="slidenum">
              <a:rPr lang="en-US" smtClean="0"/>
              <a:t>‹#›</a:t>
            </a:fld>
            <a:endParaRPr lang="en-US"/>
          </a:p>
        </p:txBody>
      </p:sp>
    </p:spTree>
    <p:extLst>
      <p:ext uri="{BB962C8B-B14F-4D97-AF65-F5344CB8AC3E}">
        <p14:creationId xmlns:p14="http://schemas.microsoft.com/office/powerpoint/2010/main" val="6757209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52182-06BA-4A57-9ED3-C70D35E2AC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34EFCCD-BC44-41C8-A401-48554511FE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1ED12D-AC5C-4D37-A2D2-A2EF2649BD82}"/>
              </a:ext>
            </a:extLst>
          </p:cNvPr>
          <p:cNvSpPr>
            <a:spLocks noGrp="1"/>
          </p:cNvSpPr>
          <p:nvPr>
            <p:ph type="dt" sz="half" idx="10"/>
          </p:nvPr>
        </p:nvSpPr>
        <p:spPr/>
        <p:txBody>
          <a:bodyPr/>
          <a:lstStyle/>
          <a:p>
            <a:fld id="{01F24ED7-8326-4ACA-B215-95BF3A307EDF}" type="datetimeFigureOut">
              <a:rPr lang="en-US" smtClean="0"/>
              <a:t>9/5/22</a:t>
            </a:fld>
            <a:endParaRPr lang="en-US"/>
          </a:p>
        </p:txBody>
      </p:sp>
      <p:sp>
        <p:nvSpPr>
          <p:cNvPr id="5" name="Footer Placeholder 4">
            <a:extLst>
              <a:ext uri="{FF2B5EF4-FFF2-40B4-BE49-F238E27FC236}">
                <a16:creationId xmlns:a16="http://schemas.microsoft.com/office/drawing/2014/main" id="{13FC71D3-408E-4452-ADDE-AC7D1DA89C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3F1D73-85F4-4F2B-BF2C-8343CE2AADB8}"/>
              </a:ext>
            </a:extLst>
          </p:cNvPr>
          <p:cNvSpPr>
            <a:spLocks noGrp="1"/>
          </p:cNvSpPr>
          <p:nvPr>
            <p:ph type="sldNum" sz="quarter" idx="12"/>
          </p:nvPr>
        </p:nvSpPr>
        <p:spPr/>
        <p:txBody>
          <a:bodyPr/>
          <a:lstStyle/>
          <a:p>
            <a:fld id="{F52F98C7-B022-4B23-A980-5F5A6EC1BD06}" type="slidenum">
              <a:rPr lang="en-US" smtClean="0"/>
              <a:t>‹#›</a:t>
            </a:fld>
            <a:endParaRPr lang="en-US"/>
          </a:p>
        </p:txBody>
      </p:sp>
    </p:spTree>
    <p:extLst>
      <p:ext uri="{BB962C8B-B14F-4D97-AF65-F5344CB8AC3E}">
        <p14:creationId xmlns:p14="http://schemas.microsoft.com/office/powerpoint/2010/main" val="2767891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41E78-4D54-42FA-9E9A-585E02E8D1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F76F38-0B73-4B3E-8BCF-6BD66BDAED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62688C-31F5-48A1-8CD6-0F7AC555AC0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29D6DA-6DCB-4788-AB24-D1B0997A013E}"/>
              </a:ext>
            </a:extLst>
          </p:cNvPr>
          <p:cNvSpPr>
            <a:spLocks noGrp="1"/>
          </p:cNvSpPr>
          <p:nvPr>
            <p:ph type="dt" sz="half" idx="10"/>
          </p:nvPr>
        </p:nvSpPr>
        <p:spPr/>
        <p:txBody>
          <a:bodyPr/>
          <a:lstStyle/>
          <a:p>
            <a:fld id="{01F24ED7-8326-4ACA-B215-95BF3A307EDF}" type="datetimeFigureOut">
              <a:rPr lang="en-US" smtClean="0"/>
              <a:t>9/5/22</a:t>
            </a:fld>
            <a:endParaRPr lang="en-US"/>
          </a:p>
        </p:txBody>
      </p:sp>
      <p:sp>
        <p:nvSpPr>
          <p:cNvPr id="6" name="Footer Placeholder 5">
            <a:extLst>
              <a:ext uri="{FF2B5EF4-FFF2-40B4-BE49-F238E27FC236}">
                <a16:creationId xmlns:a16="http://schemas.microsoft.com/office/drawing/2014/main" id="{E148FECE-6061-4F37-9E67-8D92283639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808A03-AD9C-49BF-8E9B-FDB885D02DFC}"/>
              </a:ext>
            </a:extLst>
          </p:cNvPr>
          <p:cNvSpPr>
            <a:spLocks noGrp="1"/>
          </p:cNvSpPr>
          <p:nvPr>
            <p:ph type="sldNum" sz="quarter" idx="12"/>
          </p:nvPr>
        </p:nvSpPr>
        <p:spPr/>
        <p:txBody>
          <a:bodyPr/>
          <a:lstStyle/>
          <a:p>
            <a:fld id="{F52F98C7-B022-4B23-A980-5F5A6EC1BD06}" type="slidenum">
              <a:rPr lang="en-US" smtClean="0"/>
              <a:t>‹#›</a:t>
            </a:fld>
            <a:endParaRPr lang="en-US"/>
          </a:p>
        </p:txBody>
      </p:sp>
    </p:spTree>
    <p:extLst>
      <p:ext uri="{BB962C8B-B14F-4D97-AF65-F5344CB8AC3E}">
        <p14:creationId xmlns:p14="http://schemas.microsoft.com/office/powerpoint/2010/main" val="3514132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EA98E-0D85-4B8B-B641-2F1E1994D9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ADD781-BD9F-4099-9705-A8071D14C1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44B771-11A2-495A-A966-F87EA8AD5A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A8A269-6B27-413F-B589-40251741C6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9DEEA-326A-467C-950C-003B80170A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2A6045-7663-4F99-9EE3-CB068652DAA6}"/>
              </a:ext>
            </a:extLst>
          </p:cNvPr>
          <p:cNvSpPr>
            <a:spLocks noGrp="1"/>
          </p:cNvSpPr>
          <p:nvPr>
            <p:ph type="dt" sz="half" idx="10"/>
          </p:nvPr>
        </p:nvSpPr>
        <p:spPr/>
        <p:txBody>
          <a:bodyPr/>
          <a:lstStyle/>
          <a:p>
            <a:fld id="{01F24ED7-8326-4ACA-B215-95BF3A307EDF}" type="datetimeFigureOut">
              <a:rPr lang="en-US" smtClean="0"/>
              <a:t>9/5/22</a:t>
            </a:fld>
            <a:endParaRPr lang="en-US"/>
          </a:p>
        </p:txBody>
      </p:sp>
      <p:sp>
        <p:nvSpPr>
          <p:cNvPr id="8" name="Footer Placeholder 7">
            <a:extLst>
              <a:ext uri="{FF2B5EF4-FFF2-40B4-BE49-F238E27FC236}">
                <a16:creationId xmlns:a16="http://schemas.microsoft.com/office/drawing/2014/main" id="{DF4856C0-99D1-4C6C-A75F-796DF429FFE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8010ED5-192A-4CF2-ACD3-647017DD79CF}"/>
              </a:ext>
            </a:extLst>
          </p:cNvPr>
          <p:cNvSpPr>
            <a:spLocks noGrp="1"/>
          </p:cNvSpPr>
          <p:nvPr>
            <p:ph type="sldNum" sz="quarter" idx="12"/>
          </p:nvPr>
        </p:nvSpPr>
        <p:spPr/>
        <p:txBody>
          <a:bodyPr/>
          <a:lstStyle/>
          <a:p>
            <a:fld id="{F52F98C7-B022-4B23-A980-5F5A6EC1BD06}" type="slidenum">
              <a:rPr lang="en-US" smtClean="0"/>
              <a:t>‹#›</a:t>
            </a:fld>
            <a:endParaRPr lang="en-US"/>
          </a:p>
        </p:txBody>
      </p:sp>
    </p:spTree>
    <p:extLst>
      <p:ext uri="{BB962C8B-B14F-4D97-AF65-F5344CB8AC3E}">
        <p14:creationId xmlns:p14="http://schemas.microsoft.com/office/powerpoint/2010/main" val="4041365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A8717-AABC-452A-9E67-CB9223D2BB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A8D4B6-3043-4F62-B67D-37128E2E2795}"/>
              </a:ext>
            </a:extLst>
          </p:cNvPr>
          <p:cNvSpPr>
            <a:spLocks noGrp="1"/>
          </p:cNvSpPr>
          <p:nvPr>
            <p:ph type="dt" sz="half" idx="10"/>
          </p:nvPr>
        </p:nvSpPr>
        <p:spPr/>
        <p:txBody>
          <a:bodyPr/>
          <a:lstStyle/>
          <a:p>
            <a:fld id="{01F24ED7-8326-4ACA-B215-95BF3A307EDF}" type="datetimeFigureOut">
              <a:rPr lang="en-US" smtClean="0"/>
              <a:t>9/5/22</a:t>
            </a:fld>
            <a:endParaRPr lang="en-US"/>
          </a:p>
        </p:txBody>
      </p:sp>
      <p:sp>
        <p:nvSpPr>
          <p:cNvPr id="4" name="Footer Placeholder 3">
            <a:extLst>
              <a:ext uri="{FF2B5EF4-FFF2-40B4-BE49-F238E27FC236}">
                <a16:creationId xmlns:a16="http://schemas.microsoft.com/office/drawing/2014/main" id="{15E92567-7A05-44C1-8F4D-E4B48873FE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CF0B573-8B29-402B-A2DA-18311C943119}"/>
              </a:ext>
            </a:extLst>
          </p:cNvPr>
          <p:cNvSpPr>
            <a:spLocks noGrp="1"/>
          </p:cNvSpPr>
          <p:nvPr>
            <p:ph type="sldNum" sz="quarter" idx="12"/>
          </p:nvPr>
        </p:nvSpPr>
        <p:spPr/>
        <p:txBody>
          <a:bodyPr/>
          <a:lstStyle/>
          <a:p>
            <a:fld id="{F52F98C7-B022-4B23-A980-5F5A6EC1BD06}" type="slidenum">
              <a:rPr lang="en-US" smtClean="0"/>
              <a:t>‹#›</a:t>
            </a:fld>
            <a:endParaRPr lang="en-US"/>
          </a:p>
        </p:txBody>
      </p:sp>
    </p:spTree>
    <p:extLst>
      <p:ext uri="{BB962C8B-B14F-4D97-AF65-F5344CB8AC3E}">
        <p14:creationId xmlns:p14="http://schemas.microsoft.com/office/powerpoint/2010/main" val="2333284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9C3DC2-5F03-4B1A-9291-AE75D102039B}"/>
              </a:ext>
            </a:extLst>
          </p:cNvPr>
          <p:cNvSpPr>
            <a:spLocks noGrp="1"/>
          </p:cNvSpPr>
          <p:nvPr>
            <p:ph type="dt" sz="half" idx="10"/>
          </p:nvPr>
        </p:nvSpPr>
        <p:spPr/>
        <p:txBody>
          <a:bodyPr/>
          <a:lstStyle/>
          <a:p>
            <a:fld id="{01F24ED7-8326-4ACA-B215-95BF3A307EDF}" type="datetimeFigureOut">
              <a:rPr lang="en-US" smtClean="0"/>
              <a:t>9/5/22</a:t>
            </a:fld>
            <a:endParaRPr lang="en-US"/>
          </a:p>
        </p:txBody>
      </p:sp>
      <p:sp>
        <p:nvSpPr>
          <p:cNvPr id="3" name="Footer Placeholder 2">
            <a:extLst>
              <a:ext uri="{FF2B5EF4-FFF2-40B4-BE49-F238E27FC236}">
                <a16:creationId xmlns:a16="http://schemas.microsoft.com/office/drawing/2014/main" id="{EAC5AF07-B6C4-46E6-971D-A4455C24C6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D3C1A6-EECB-4FD2-823E-5D354200E409}"/>
              </a:ext>
            </a:extLst>
          </p:cNvPr>
          <p:cNvSpPr>
            <a:spLocks noGrp="1"/>
          </p:cNvSpPr>
          <p:nvPr>
            <p:ph type="sldNum" sz="quarter" idx="12"/>
          </p:nvPr>
        </p:nvSpPr>
        <p:spPr/>
        <p:txBody>
          <a:bodyPr/>
          <a:lstStyle/>
          <a:p>
            <a:fld id="{F52F98C7-B022-4B23-A980-5F5A6EC1BD06}" type="slidenum">
              <a:rPr lang="en-US" smtClean="0"/>
              <a:t>‹#›</a:t>
            </a:fld>
            <a:endParaRPr lang="en-US"/>
          </a:p>
        </p:txBody>
      </p:sp>
    </p:spTree>
    <p:extLst>
      <p:ext uri="{BB962C8B-B14F-4D97-AF65-F5344CB8AC3E}">
        <p14:creationId xmlns:p14="http://schemas.microsoft.com/office/powerpoint/2010/main" val="2456657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ADDD7-A9D1-45B5-B9FA-5F9CE45112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58B01D5-1AC4-48E8-8F8C-A14C60F90C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BEF178F-E20C-4696-B0B4-0D01B80D1D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CD536-68E3-4AE6-8F14-062B293D3A38}"/>
              </a:ext>
            </a:extLst>
          </p:cNvPr>
          <p:cNvSpPr>
            <a:spLocks noGrp="1"/>
          </p:cNvSpPr>
          <p:nvPr>
            <p:ph type="dt" sz="half" idx="10"/>
          </p:nvPr>
        </p:nvSpPr>
        <p:spPr/>
        <p:txBody>
          <a:bodyPr/>
          <a:lstStyle/>
          <a:p>
            <a:fld id="{01F24ED7-8326-4ACA-B215-95BF3A307EDF}" type="datetimeFigureOut">
              <a:rPr lang="en-US" smtClean="0"/>
              <a:t>9/5/22</a:t>
            </a:fld>
            <a:endParaRPr lang="en-US"/>
          </a:p>
        </p:txBody>
      </p:sp>
      <p:sp>
        <p:nvSpPr>
          <p:cNvPr id="6" name="Footer Placeholder 5">
            <a:extLst>
              <a:ext uri="{FF2B5EF4-FFF2-40B4-BE49-F238E27FC236}">
                <a16:creationId xmlns:a16="http://schemas.microsoft.com/office/drawing/2014/main" id="{B10CA14B-9C99-40B5-B2D1-EEC481262C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33272E-A73C-4292-ACCF-AEB259082295}"/>
              </a:ext>
            </a:extLst>
          </p:cNvPr>
          <p:cNvSpPr>
            <a:spLocks noGrp="1"/>
          </p:cNvSpPr>
          <p:nvPr>
            <p:ph type="sldNum" sz="quarter" idx="12"/>
          </p:nvPr>
        </p:nvSpPr>
        <p:spPr/>
        <p:txBody>
          <a:bodyPr/>
          <a:lstStyle/>
          <a:p>
            <a:fld id="{F52F98C7-B022-4B23-A980-5F5A6EC1BD06}" type="slidenum">
              <a:rPr lang="en-US" smtClean="0"/>
              <a:t>‹#›</a:t>
            </a:fld>
            <a:endParaRPr lang="en-US"/>
          </a:p>
        </p:txBody>
      </p:sp>
    </p:spTree>
    <p:extLst>
      <p:ext uri="{BB962C8B-B14F-4D97-AF65-F5344CB8AC3E}">
        <p14:creationId xmlns:p14="http://schemas.microsoft.com/office/powerpoint/2010/main" val="2342850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9AB9F-6E41-401C-B173-30CCB2F80B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27DFE61-FD04-4A6F-8192-81AA6C5401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D6C9E8-2420-4B3A-AC18-9B7E4B1F03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A0C1D6-7D57-450D-8D4D-5D0E1BDAE545}"/>
              </a:ext>
            </a:extLst>
          </p:cNvPr>
          <p:cNvSpPr>
            <a:spLocks noGrp="1"/>
          </p:cNvSpPr>
          <p:nvPr>
            <p:ph type="dt" sz="half" idx="10"/>
          </p:nvPr>
        </p:nvSpPr>
        <p:spPr/>
        <p:txBody>
          <a:bodyPr/>
          <a:lstStyle/>
          <a:p>
            <a:fld id="{01F24ED7-8326-4ACA-B215-95BF3A307EDF}" type="datetimeFigureOut">
              <a:rPr lang="en-US" smtClean="0"/>
              <a:t>9/5/22</a:t>
            </a:fld>
            <a:endParaRPr lang="en-US"/>
          </a:p>
        </p:txBody>
      </p:sp>
      <p:sp>
        <p:nvSpPr>
          <p:cNvPr id="6" name="Footer Placeholder 5">
            <a:extLst>
              <a:ext uri="{FF2B5EF4-FFF2-40B4-BE49-F238E27FC236}">
                <a16:creationId xmlns:a16="http://schemas.microsoft.com/office/drawing/2014/main" id="{176ECBB3-3FE2-434A-9A05-79ED7425CA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95DA52-D5E8-4FDC-9A73-3210EE4D1E86}"/>
              </a:ext>
            </a:extLst>
          </p:cNvPr>
          <p:cNvSpPr>
            <a:spLocks noGrp="1"/>
          </p:cNvSpPr>
          <p:nvPr>
            <p:ph type="sldNum" sz="quarter" idx="12"/>
          </p:nvPr>
        </p:nvSpPr>
        <p:spPr/>
        <p:txBody>
          <a:bodyPr/>
          <a:lstStyle/>
          <a:p>
            <a:fld id="{F52F98C7-B022-4B23-A980-5F5A6EC1BD06}" type="slidenum">
              <a:rPr lang="en-US" smtClean="0"/>
              <a:t>‹#›</a:t>
            </a:fld>
            <a:endParaRPr lang="en-US"/>
          </a:p>
        </p:txBody>
      </p:sp>
    </p:spTree>
    <p:extLst>
      <p:ext uri="{BB962C8B-B14F-4D97-AF65-F5344CB8AC3E}">
        <p14:creationId xmlns:p14="http://schemas.microsoft.com/office/powerpoint/2010/main" val="544730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B28185-13CB-4FEF-A383-71853CBAED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DED4C0F-AFE2-4616-8DC0-C4C6BC9308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BA5F48-CB65-4445-8F2F-DB5F2915CC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F24ED7-8326-4ACA-B215-95BF3A307EDF}" type="datetimeFigureOut">
              <a:rPr lang="en-US" smtClean="0"/>
              <a:t>9/5/22</a:t>
            </a:fld>
            <a:endParaRPr lang="en-US"/>
          </a:p>
        </p:txBody>
      </p:sp>
      <p:sp>
        <p:nvSpPr>
          <p:cNvPr id="5" name="Footer Placeholder 4">
            <a:extLst>
              <a:ext uri="{FF2B5EF4-FFF2-40B4-BE49-F238E27FC236}">
                <a16:creationId xmlns:a16="http://schemas.microsoft.com/office/drawing/2014/main" id="{C8359428-F92E-446F-9A24-B07F841E5C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03F3BCC-8B81-439E-937E-91CA5D8BAD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2F98C7-B022-4B23-A980-5F5A6EC1BD06}" type="slidenum">
              <a:rPr lang="en-US" smtClean="0"/>
              <a:t>‹#›</a:t>
            </a:fld>
            <a:endParaRPr lang="en-US"/>
          </a:p>
        </p:txBody>
      </p:sp>
    </p:spTree>
    <p:extLst>
      <p:ext uri="{BB962C8B-B14F-4D97-AF65-F5344CB8AC3E}">
        <p14:creationId xmlns:p14="http://schemas.microsoft.com/office/powerpoint/2010/main" val="4091092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9.tiff"/><Relationship Id="rId4" Type="http://schemas.openxmlformats.org/officeDocument/2006/relationships/image" Target="../media/image28.tiff"/></Relationships>
</file>

<file path=ppt/slides/_rels/slide11.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 Id="rId14" Type="http://schemas.openxmlformats.org/officeDocument/2006/relationships/image" Target="../media/image41.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7"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 Id="rId9" Type="http://schemas.openxmlformats.org/officeDocument/2006/relationships/image" Target="../media/image12.tiff"/></Relationships>
</file>

<file path=ppt/slides/_rels/slide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tiff"/><Relationship Id="rId4" Type="http://schemas.openxmlformats.org/officeDocument/2006/relationships/image" Target="../media/image14.tiff"/></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7.tiff"/><Relationship Id="rId7" Type="http://schemas.openxmlformats.org/officeDocument/2006/relationships/image" Target="../media/image1.tif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s>
</file>

<file path=ppt/slides/_rels/slide9.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tiff"/><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6D10-003A-4376-8470-41C859524B1A}"/>
              </a:ext>
            </a:extLst>
          </p:cNvPr>
          <p:cNvSpPr>
            <a:spLocks noGrp="1"/>
          </p:cNvSpPr>
          <p:nvPr>
            <p:ph type="ctrTitle"/>
          </p:nvPr>
        </p:nvSpPr>
        <p:spPr/>
        <p:txBody>
          <a:bodyPr>
            <a:normAutofit fontScale="90000"/>
          </a:bodyPr>
          <a:lstStyle/>
          <a:p>
            <a:r>
              <a:rPr lang="en-US" dirty="0"/>
              <a:t>Module 4:</a:t>
            </a:r>
            <a:br>
              <a:rPr lang="en-US" dirty="0"/>
            </a:br>
            <a:r>
              <a:rPr lang="en-US" dirty="0"/>
              <a:t>Machine Learning Tools For Materials Science</a:t>
            </a:r>
          </a:p>
        </p:txBody>
      </p:sp>
      <p:sp>
        <p:nvSpPr>
          <p:cNvPr id="3" name="Subtitle 2">
            <a:extLst>
              <a:ext uri="{FF2B5EF4-FFF2-40B4-BE49-F238E27FC236}">
                <a16:creationId xmlns:a16="http://schemas.microsoft.com/office/drawing/2014/main" id="{371C1825-B4D6-49D4-B0C5-866495EA25F6}"/>
              </a:ext>
            </a:extLst>
          </p:cNvPr>
          <p:cNvSpPr>
            <a:spLocks noGrp="1"/>
          </p:cNvSpPr>
          <p:nvPr>
            <p:ph type="subTitle" idx="1"/>
          </p:nvPr>
        </p:nvSpPr>
        <p:spPr/>
        <p:txBody>
          <a:bodyPr>
            <a:normAutofit fontScale="77500" lnSpcReduction="20000"/>
          </a:bodyPr>
          <a:lstStyle/>
          <a:p>
            <a:endParaRPr lang="en-US" dirty="0"/>
          </a:p>
          <a:p>
            <a:r>
              <a:rPr lang="en-US" dirty="0"/>
              <a:t>Ben Afflerbach</a:t>
            </a:r>
          </a:p>
          <a:p>
            <a:r>
              <a:rPr lang="en-US" dirty="0"/>
              <a:t>5/11/2020</a:t>
            </a:r>
          </a:p>
          <a:p>
            <a:r>
              <a:rPr lang="en-US" dirty="0"/>
              <a:t>Dane Morgan</a:t>
            </a:r>
          </a:p>
          <a:p>
            <a:r>
              <a:rPr lang="en-US" dirty="0"/>
              <a:t>9/6/2022</a:t>
            </a:r>
          </a:p>
        </p:txBody>
      </p:sp>
    </p:spTree>
    <p:extLst>
      <p:ext uri="{BB962C8B-B14F-4D97-AF65-F5344CB8AC3E}">
        <p14:creationId xmlns:p14="http://schemas.microsoft.com/office/powerpoint/2010/main" val="35807287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39847-B204-4FC9-B47B-008B9BEC7F6F}"/>
              </a:ext>
            </a:extLst>
          </p:cNvPr>
          <p:cNvSpPr>
            <a:spLocks noGrp="1"/>
          </p:cNvSpPr>
          <p:nvPr>
            <p:ph type="title"/>
          </p:nvPr>
        </p:nvSpPr>
        <p:spPr/>
        <p:txBody>
          <a:bodyPr/>
          <a:lstStyle/>
          <a:p>
            <a:pPr algn="ctr"/>
            <a:r>
              <a:rPr lang="en-US" dirty="0"/>
              <a:t>A Few Environments for Machine Learning</a:t>
            </a:r>
          </a:p>
        </p:txBody>
      </p:sp>
      <p:pic>
        <p:nvPicPr>
          <p:cNvPr id="8" name="Picture 7">
            <a:extLst>
              <a:ext uri="{FF2B5EF4-FFF2-40B4-BE49-F238E27FC236}">
                <a16:creationId xmlns:a16="http://schemas.microsoft.com/office/drawing/2014/main" id="{16FF6057-5917-443A-BDAA-31FE28FE21E4}"/>
              </a:ext>
            </a:extLst>
          </p:cNvPr>
          <p:cNvPicPr>
            <a:picLocks noChangeAspect="1"/>
          </p:cNvPicPr>
          <p:nvPr/>
        </p:nvPicPr>
        <p:blipFill>
          <a:blip r:embed="rId3"/>
          <a:stretch>
            <a:fillRect/>
          </a:stretch>
        </p:blipFill>
        <p:spPr>
          <a:xfrm>
            <a:off x="2514600" y="2514600"/>
            <a:ext cx="3069882" cy="1224067"/>
          </a:xfrm>
          <a:prstGeom prst="rect">
            <a:avLst/>
          </a:prstGeom>
        </p:spPr>
      </p:pic>
      <p:pic>
        <p:nvPicPr>
          <p:cNvPr id="9" name="Picture 8">
            <a:extLst>
              <a:ext uri="{FF2B5EF4-FFF2-40B4-BE49-F238E27FC236}">
                <a16:creationId xmlns:a16="http://schemas.microsoft.com/office/drawing/2014/main" id="{65725A9A-30A7-44DF-89A2-81776C4ED4D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94500" y="2514600"/>
            <a:ext cx="2501900" cy="1106510"/>
          </a:xfrm>
          <a:prstGeom prst="rect">
            <a:avLst/>
          </a:prstGeom>
        </p:spPr>
      </p:pic>
      <p:pic>
        <p:nvPicPr>
          <p:cNvPr id="13" name="Picture 12">
            <a:extLst>
              <a:ext uri="{FF2B5EF4-FFF2-40B4-BE49-F238E27FC236}">
                <a16:creationId xmlns:a16="http://schemas.microsoft.com/office/drawing/2014/main" id="{FDA3587E-A16D-4AAB-B612-96043C40AC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05266" y="4426848"/>
            <a:ext cx="1381468" cy="1600200"/>
          </a:xfrm>
          <a:prstGeom prst="rect">
            <a:avLst/>
          </a:prstGeom>
        </p:spPr>
      </p:pic>
      <p:cxnSp>
        <p:nvCxnSpPr>
          <p:cNvPr id="14" name="Straight Connector 13">
            <a:extLst>
              <a:ext uri="{FF2B5EF4-FFF2-40B4-BE49-F238E27FC236}">
                <a16:creationId xmlns:a16="http://schemas.microsoft.com/office/drawing/2014/main" id="{B8211F6E-9C45-43AD-8D84-F5C1737D59D5}"/>
              </a:ext>
            </a:extLst>
          </p:cNvPr>
          <p:cNvCxnSpPr>
            <a:cxnSpLocks/>
          </p:cNvCxnSpPr>
          <p:nvPr/>
        </p:nvCxnSpPr>
        <p:spPr>
          <a:xfrm>
            <a:off x="4256259" y="3733800"/>
            <a:ext cx="831411" cy="735806"/>
          </a:xfrm>
          <a:prstGeom prst="line">
            <a:avLst/>
          </a:prstGeom>
          <a:ln w="12700">
            <a:solidFill>
              <a:schemeClr val="accent3"/>
            </a:solidFill>
            <a:prstDash val="dash"/>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FFBB003B-ECD5-41F8-8643-D5BA1CEBA50A}"/>
              </a:ext>
            </a:extLst>
          </p:cNvPr>
          <p:cNvCxnSpPr>
            <a:cxnSpLocks/>
          </p:cNvCxnSpPr>
          <p:nvPr/>
        </p:nvCxnSpPr>
        <p:spPr>
          <a:xfrm flipH="1">
            <a:off x="7086600" y="3738667"/>
            <a:ext cx="831411" cy="735806"/>
          </a:xfrm>
          <a:prstGeom prst="line">
            <a:avLst/>
          </a:prstGeom>
          <a:ln w="12700">
            <a:solidFill>
              <a:schemeClr val="accent3"/>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14295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39847-B204-4FC9-B47B-008B9BEC7F6F}"/>
              </a:ext>
            </a:extLst>
          </p:cNvPr>
          <p:cNvSpPr>
            <a:spLocks noGrp="1"/>
          </p:cNvSpPr>
          <p:nvPr>
            <p:ph type="title"/>
          </p:nvPr>
        </p:nvSpPr>
        <p:spPr/>
        <p:txBody>
          <a:bodyPr/>
          <a:lstStyle/>
          <a:p>
            <a:pPr algn="ctr"/>
            <a:r>
              <a:rPr lang="en-US" dirty="0"/>
              <a:t>Trends in Machine Learning</a:t>
            </a:r>
          </a:p>
        </p:txBody>
      </p:sp>
      <p:pic>
        <p:nvPicPr>
          <p:cNvPr id="10" name="Content Placeholder 5" descr="Thought bubble">
            <a:extLst>
              <a:ext uri="{FF2B5EF4-FFF2-40B4-BE49-F238E27FC236}">
                <a16:creationId xmlns:a16="http://schemas.microsoft.com/office/drawing/2014/main" id="{3BC240C4-01B6-4BA7-AE43-5220D55A87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6000" y="4474366"/>
            <a:ext cx="914400" cy="914400"/>
          </a:xfrm>
          <a:prstGeom prst="rect">
            <a:avLst/>
          </a:prstGeom>
        </p:spPr>
      </p:pic>
      <p:pic>
        <p:nvPicPr>
          <p:cNvPr id="11" name="Graphic 10" descr="Upward trend">
            <a:extLst>
              <a:ext uri="{FF2B5EF4-FFF2-40B4-BE49-F238E27FC236}">
                <a16:creationId xmlns:a16="http://schemas.microsoft.com/office/drawing/2014/main" id="{6E7C3F88-E135-4524-AAD4-82B10418D8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6987" y="2520515"/>
            <a:ext cx="914400" cy="914400"/>
          </a:xfrm>
          <a:prstGeom prst="rect">
            <a:avLst/>
          </a:prstGeom>
        </p:spPr>
      </p:pic>
      <p:pic>
        <p:nvPicPr>
          <p:cNvPr id="12" name="Graphic 11" descr="Users">
            <a:extLst>
              <a:ext uri="{FF2B5EF4-FFF2-40B4-BE49-F238E27FC236}">
                <a16:creationId xmlns:a16="http://schemas.microsoft.com/office/drawing/2014/main" id="{76623136-2FF9-4C75-B5C3-4F777A4D719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66280" y="2605859"/>
            <a:ext cx="914400" cy="914400"/>
          </a:xfrm>
          <a:prstGeom prst="rect">
            <a:avLst/>
          </a:prstGeom>
        </p:spPr>
      </p:pic>
      <p:pic>
        <p:nvPicPr>
          <p:cNvPr id="15" name="Graphic 14" descr="Repeat">
            <a:extLst>
              <a:ext uri="{FF2B5EF4-FFF2-40B4-BE49-F238E27FC236}">
                <a16:creationId xmlns:a16="http://schemas.microsoft.com/office/drawing/2014/main" id="{B467544D-A7CF-42F6-8856-7357052CD7E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240613" y="2605859"/>
            <a:ext cx="914400" cy="914400"/>
          </a:xfrm>
          <a:prstGeom prst="rect">
            <a:avLst/>
          </a:prstGeom>
        </p:spPr>
      </p:pic>
      <p:pic>
        <p:nvPicPr>
          <p:cNvPr id="16" name="Graphic 15" descr="Open book">
            <a:extLst>
              <a:ext uri="{FF2B5EF4-FFF2-40B4-BE49-F238E27FC236}">
                <a16:creationId xmlns:a16="http://schemas.microsoft.com/office/drawing/2014/main" id="{F1ED8608-3CA8-4118-A9E0-22B5FC6B0F9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810003" y="2605859"/>
            <a:ext cx="914400" cy="914400"/>
          </a:xfrm>
          <a:prstGeom prst="rect">
            <a:avLst/>
          </a:prstGeom>
        </p:spPr>
      </p:pic>
      <p:pic>
        <p:nvPicPr>
          <p:cNvPr id="18" name="Graphic 17" descr="Programmer">
            <a:extLst>
              <a:ext uri="{FF2B5EF4-FFF2-40B4-BE49-F238E27FC236}">
                <a16:creationId xmlns:a16="http://schemas.microsoft.com/office/drawing/2014/main" id="{7750CCFF-6005-4E03-91B4-6F3D5C2C6F8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516292" y="4934024"/>
            <a:ext cx="914400" cy="914400"/>
          </a:xfrm>
          <a:prstGeom prst="rect">
            <a:avLst/>
          </a:prstGeom>
        </p:spPr>
      </p:pic>
      <p:sp>
        <p:nvSpPr>
          <p:cNvPr id="19" name="TextBox 18">
            <a:extLst>
              <a:ext uri="{FF2B5EF4-FFF2-40B4-BE49-F238E27FC236}">
                <a16:creationId xmlns:a16="http://schemas.microsoft.com/office/drawing/2014/main" id="{F7294B2D-34A8-48F4-BD65-8EA2608529F2}"/>
              </a:ext>
            </a:extLst>
          </p:cNvPr>
          <p:cNvSpPr txBox="1"/>
          <p:nvPr/>
        </p:nvSpPr>
        <p:spPr>
          <a:xfrm>
            <a:off x="435531" y="3429000"/>
            <a:ext cx="2117311" cy="954107"/>
          </a:xfrm>
          <a:prstGeom prst="rect">
            <a:avLst/>
          </a:prstGeom>
          <a:noFill/>
        </p:spPr>
        <p:txBody>
          <a:bodyPr wrap="none" rtlCol="0">
            <a:spAutoFit/>
          </a:bodyPr>
          <a:lstStyle/>
          <a:p>
            <a:pPr algn="ctr"/>
            <a:r>
              <a:rPr lang="en-US" sz="2800" dirty="0">
                <a:latin typeface="Barlow Semi Condensed Medium" pitchFamily="2" charset="77"/>
              </a:rPr>
              <a:t>active</a:t>
            </a:r>
          </a:p>
          <a:p>
            <a:pPr algn="ctr"/>
            <a:r>
              <a:rPr lang="en-US" sz="2800" dirty="0">
                <a:latin typeface="Barlow Semi Condensed Medium" pitchFamily="2" charset="77"/>
              </a:rPr>
              <a:t>development</a:t>
            </a:r>
          </a:p>
        </p:txBody>
      </p:sp>
      <p:sp>
        <p:nvSpPr>
          <p:cNvPr id="20" name="TextBox 19">
            <a:extLst>
              <a:ext uri="{FF2B5EF4-FFF2-40B4-BE49-F238E27FC236}">
                <a16:creationId xmlns:a16="http://schemas.microsoft.com/office/drawing/2014/main" id="{288A03ED-1E47-4ECD-8921-E87CFF1DD005}"/>
              </a:ext>
            </a:extLst>
          </p:cNvPr>
          <p:cNvSpPr txBox="1"/>
          <p:nvPr/>
        </p:nvSpPr>
        <p:spPr>
          <a:xfrm>
            <a:off x="3603399" y="3520259"/>
            <a:ext cx="1327608" cy="954107"/>
          </a:xfrm>
          <a:prstGeom prst="rect">
            <a:avLst/>
          </a:prstGeom>
          <a:noFill/>
        </p:spPr>
        <p:txBody>
          <a:bodyPr wrap="none" rtlCol="0">
            <a:spAutoFit/>
          </a:bodyPr>
          <a:lstStyle/>
          <a:p>
            <a:pPr algn="ctr"/>
            <a:r>
              <a:rPr lang="en-US" sz="2800" dirty="0">
                <a:latin typeface="Barlow Semi Condensed Medium" pitchFamily="2" charset="77"/>
              </a:rPr>
              <a:t>open</a:t>
            </a:r>
          </a:p>
          <a:p>
            <a:pPr algn="ctr"/>
            <a:r>
              <a:rPr lang="en-US" sz="2800" dirty="0">
                <a:latin typeface="Barlow Semi Condensed Medium" pitchFamily="2" charset="77"/>
              </a:rPr>
              <a:t>support</a:t>
            </a:r>
          </a:p>
        </p:txBody>
      </p:sp>
      <p:sp>
        <p:nvSpPr>
          <p:cNvPr id="21" name="TextBox 20">
            <a:extLst>
              <a:ext uri="{FF2B5EF4-FFF2-40B4-BE49-F238E27FC236}">
                <a16:creationId xmlns:a16="http://schemas.microsoft.com/office/drawing/2014/main" id="{B6E7BE54-8068-4643-AD9A-7639506BBEBC}"/>
              </a:ext>
            </a:extLst>
          </p:cNvPr>
          <p:cNvSpPr txBox="1"/>
          <p:nvPr/>
        </p:nvSpPr>
        <p:spPr>
          <a:xfrm>
            <a:off x="7165291" y="3446352"/>
            <a:ext cx="1516377" cy="954107"/>
          </a:xfrm>
          <a:prstGeom prst="rect">
            <a:avLst/>
          </a:prstGeom>
          <a:noFill/>
        </p:spPr>
        <p:txBody>
          <a:bodyPr wrap="none" rtlCol="0">
            <a:spAutoFit/>
          </a:bodyPr>
          <a:lstStyle/>
          <a:p>
            <a:pPr algn="ctr"/>
            <a:r>
              <a:rPr lang="en-US" sz="2800" dirty="0">
                <a:latin typeface="Barlow Semi Condensed Medium" pitchFamily="2" charset="77"/>
              </a:rPr>
              <a:t>research </a:t>
            </a:r>
          </a:p>
          <a:p>
            <a:pPr algn="ctr"/>
            <a:r>
              <a:rPr lang="en-US" sz="2800" dirty="0">
                <a:latin typeface="Barlow Semi Condensed Medium" pitchFamily="2" charset="77"/>
              </a:rPr>
              <a:t>groups</a:t>
            </a:r>
          </a:p>
        </p:txBody>
      </p:sp>
      <p:sp>
        <p:nvSpPr>
          <p:cNvPr id="22" name="TextBox 21">
            <a:extLst>
              <a:ext uri="{FF2B5EF4-FFF2-40B4-BE49-F238E27FC236}">
                <a16:creationId xmlns:a16="http://schemas.microsoft.com/office/drawing/2014/main" id="{9B7706D9-00D3-4CCF-844B-3C533BA71C4F}"/>
              </a:ext>
            </a:extLst>
          </p:cNvPr>
          <p:cNvSpPr txBox="1"/>
          <p:nvPr/>
        </p:nvSpPr>
        <p:spPr>
          <a:xfrm>
            <a:off x="9970722" y="3520259"/>
            <a:ext cx="1454181" cy="954107"/>
          </a:xfrm>
          <a:prstGeom prst="rect">
            <a:avLst/>
          </a:prstGeom>
          <a:noFill/>
        </p:spPr>
        <p:txBody>
          <a:bodyPr wrap="none" rtlCol="0">
            <a:spAutoFit/>
          </a:bodyPr>
          <a:lstStyle/>
          <a:p>
            <a:pPr algn="ctr"/>
            <a:r>
              <a:rPr lang="en-US" sz="2800" dirty="0">
                <a:latin typeface="Barlow Semi Condensed Medium" pitchFamily="2" charset="77"/>
              </a:rPr>
              <a:t>frequent</a:t>
            </a:r>
          </a:p>
          <a:p>
            <a:pPr algn="ctr"/>
            <a:r>
              <a:rPr lang="en-US" sz="2800" dirty="0">
                <a:latin typeface="Barlow Semi Condensed Medium" pitchFamily="2" charset="77"/>
              </a:rPr>
              <a:t>updates</a:t>
            </a:r>
          </a:p>
        </p:txBody>
      </p:sp>
    </p:spTree>
    <p:extLst>
      <p:ext uri="{BB962C8B-B14F-4D97-AF65-F5344CB8AC3E}">
        <p14:creationId xmlns:p14="http://schemas.microsoft.com/office/powerpoint/2010/main" val="3178262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39847-B204-4FC9-B47B-008B9BEC7F6F}"/>
              </a:ext>
            </a:extLst>
          </p:cNvPr>
          <p:cNvSpPr>
            <a:spLocks noGrp="1"/>
          </p:cNvSpPr>
          <p:nvPr>
            <p:ph type="title"/>
          </p:nvPr>
        </p:nvSpPr>
        <p:spPr/>
        <p:txBody>
          <a:bodyPr/>
          <a:lstStyle/>
          <a:p>
            <a:pPr algn="ctr"/>
            <a:r>
              <a:rPr lang="en-US" dirty="0"/>
              <a:t>Summary</a:t>
            </a:r>
          </a:p>
        </p:txBody>
      </p:sp>
      <p:sp>
        <p:nvSpPr>
          <p:cNvPr id="3" name="TextBox 2">
            <a:extLst>
              <a:ext uri="{FF2B5EF4-FFF2-40B4-BE49-F238E27FC236}">
                <a16:creationId xmlns:a16="http://schemas.microsoft.com/office/drawing/2014/main" id="{A3C7B83C-037A-424E-B77B-3E579C2B9BD2}"/>
              </a:ext>
            </a:extLst>
          </p:cNvPr>
          <p:cNvSpPr txBox="1"/>
          <p:nvPr/>
        </p:nvSpPr>
        <p:spPr>
          <a:xfrm>
            <a:off x="838200" y="1934817"/>
            <a:ext cx="10515600" cy="3539430"/>
          </a:xfrm>
          <a:prstGeom prst="rect">
            <a:avLst/>
          </a:prstGeom>
          <a:noFill/>
        </p:spPr>
        <p:txBody>
          <a:bodyPr wrap="square" rtlCol="0">
            <a:spAutoFit/>
          </a:bodyPr>
          <a:lstStyle/>
          <a:p>
            <a:pPr marL="285750" indent="-285750">
              <a:buFont typeface="Arial" panose="020B0604020202020204" pitchFamily="34" charset="0"/>
              <a:buChar char="•"/>
            </a:pPr>
            <a:r>
              <a:rPr lang="en-US" sz="2800" dirty="0"/>
              <a:t>There are a multitude of tools available to perform various aspects of machine learning. Unless you are at the cutting edge of development, there is probably a tool out there to do whatever you’re trying to do! Don’t re-invent the wheel!</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These tools are often free and can be run remotely! Computational power is probably not a limiting factor unless you have large data sets (e.g., image analysis with deep learning)!</a:t>
            </a:r>
          </a:p>
        </p:txBody>
      </p:sp>
    </p:spTree>
    <p:extLst>
      <p:ext uri="{BB962C8B-B14F-4D97-AF65-F5344CB8AC3E}">
        <p14:creationId xmlns:p14="http://schemas.microsoft.com/office/powerpoint/2010/main" val="3298631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39847-B204-4FC9-B47B-008B9BEC7F6F}"/>
              </a:ext>
            </a:extLst>
          </p:cNvPr>
          <p:cNvSpPr>
            <a:spLocks noGrp="1"/>
          </p:cNvSpPr>
          <p:nvPr>
            <p:ph type="title"/>
          </p:nvPr>
        </p:nvSpPr>
        <p:spPr/>
        <p:txBody>
          <a:bodyPr/>
          <a:lstStyle/>
          <a:p>
            <a:pPr algn="ctr"/>
            <a:r>
              <a:rPr lang="en-US" dirty="0"/>
              <a:t>A Basic Materials Design Workflow</a:t>
            </a:r>
          </a:p>
        </p:txBody>
      </p:sp>
      <p:graphicFrame>
        <p:nvGraphicFramePr>
          <p:cNvPr id="8" name="Diagram 7">
            <a:extLst>
              <a:ext uri="{FF2B5EF4-FFF2-40B4-BE49-F238E27FC236}">
                <a16:creationId xmlns:a16="http://schemas.microsoft.com/office/drawing/2014/main" id="{F106ACC7-7ECD-44EF-961D-DD4E4CDCB948}"/>
              </a:ext>
            </a:extLst>
          </p:cNvPr>
          <p:cNvGraphicFramePr/>
          <p:nvPr/>
        </p:nvGraphicFramePr>
        <p:xfrm>
          <a:off x="1669143" y="1403843"/>
          <a:ext cx="8853714" cy="20616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Diagram 11">
            <a:extLst>
              <a:ext uri="{FF2B5EF4-FFF2-40B4-BE49-F238E27FC236}">
                <a16:creationId xmlns:a16="http://schemas.microsoft.com/office/drawing/2014/main" id="{B4DBB6D6-ADF5-4104-91AC-61A908A23934}"/>
              </a:ext>
            </a:extLst>
          </p:cNvPr>
          <p:cNvGraphicFramePr/>
          <p:nvPr/>
        </p:nvGraphicFramePr>
        <p:xfrm>
          <a:off x="386442" y="3869872"/>
          <a:ext cx="11419116" cy="298812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5" name="Group 14">
            <a:extLst>
              <a:ext uri="{FF2B5EF4-FFF2-40B4-BE49-F238E27FC236}">
                <a16:creationId xmlns:a16="http://schemas.microsoft.com/office/drawing/2014/main" id="{47CA3166-EB0C-4869-B827-80CD1C9D8856}"/>
              </a:ext>
            </a:extLst>
          </p:cNvPr>
          <p:cNvGrpSpPr/>
          <p:nvPr/>
        </p:nvGrpSpPr>
        <p:grpSpPr>
          <a:xfrm rot="8569940">
            <a:off x="1608394" y="3709361"/>
            <a:ext cx="2624830" cy="353992"/>
            <a:chOff x="1570128" y="1317067"/>
            <a:chExt cx="302606" cy="353992"/>
          </a:xfrm>
        </p:grpSpPr>
        <p:sp>
          <p:nvSpPr>
            <p:cNvPr id="16" name="Arrow: Right 15">
              <a:extLst>
                <a:ext uri="{FF2B5EF4-FFF2-40B4-BE49-F238E27FC236}">
                  <a16:creationId xmlns:a16="http://schemas.microsoft.com/office/drawing/2014/main" id="{752A25FC-AE7E-4A57-9CED-5DB112567988}"/>
                </a:ext>
              </a:extLst>
            </p:cNvPr>
            <p:cNvSpPr/>
            <p:nvPr/>
          </p:nvSpPr>
          <p:spPr>
            <a:xfrm>
              <a:off x="1570128" y="1317067"/>
              <a:ext cx="302606" cy="353992"/>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7" name="Arrow: Right 4">
              <a:extLst>
                <a:ext uri="{FF2B5EF4-FFF2-40B4-BE49-F238E27FC236}">
                  <a16:creationId xmlns:a16="http://schemas.microsoft.com/office/drawing/2014/main" id="{1161DD87-4371-4A1A-9ACA-5A2EB172C110}"/>
                </a:ext>
              </a:extLst>
            </p:cNvPr>
            <p:cNvSpPr txBox="1"/>
            <p:nvPr/>
          </p:nvSpPr>
          <p:spPr>
            <a:xfrm>
              <a:off x="1570128" y="1387865"/>
              <a:ext cx="211824" cy="2123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p:txBody>
        </p:sp>
      </p:grpSp>
      <p:grpSp>
        <p:nvGrpSpPr>
          <p:cNvPr id="18" name="Group 17">
            <a:extLst>
              <a:ext uri="{FF2B5EF4-FFF2-40B4-BE49-F238E27FC236}">
                <a16:creationId xmlns:a16="http://schemas.microsoft.com/office/drawing/2014/main" id="{9D6ADE3A-C28E-4280-851D-CA7197B2AD61}"/>
              </a:ext>
            </a:extLst>
          </p:cNvPr>
          <p:cNvGrpSpPr/>
          <p:nvPr/>
        </p:nvGrpSpPr>
        <p:grpSpPr>
          <a:xfrm rot="13173052">
            <a:off x="7988171" y="3779961"/>
            <a:ext cx="2624830" cy="353992"/>
            <a:chOff x="1570128" y="1317067"/>
            <a:chExt cx="302606" cy="353992"/>
          </a:xfrm>
        </p:grpSpPr>
        <p:sp>
          <p:nvSpPr>
            <p:cNvPr id="19" name="Arrow: Right 18">
              <a:extLst>
                <a:ext uri="{FF2B5EF4-FFF2-40B4-BE49-F238E27FC236}">
                  <a16:creationId xmlns:a16="http://schemas.microsoft.com/office/drawing/2014/main" id="{BCC6C62D-C61E-42A7-B99E-4BA0D684A6AC}"/>
                </a:ext>
              </a:extLst>
            </p:cNvPr>
            <p:cNvSpPr/>
            <p:nvPr/>
          </p:nvSpPr>
          <p:spPr>
            <a:xfrm>
              <a:off x="1570128" y="1317067"/>
              <a:ext cx="302606" cy="353992"/>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0" name="Arrow: Right 4">
              <a:extLst>
                <a:ext uri="{FF2B5EF4-FFF2-40B4-BE49-F238E27FC236}">
                  <a16:creationId xmlns:a16="http://schemas.microsoft.com/office/drawing/2014/main" id="{BF5224CD-296C-4E66-A682-E9B37407FD91}"/>
                </a:ext>
              </a:extLst>
            </p:cNvPr>
            <p:cNvSpPr txBox="1"/>
            <p:nvPr/>
          </p:nvSpPr>
          <p:spPr>
            <a:xfrm>
              <a:off x="1570128" y="1387865"/>
              <a:ext cx="211824" cy="2123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p:txBody>
        </p:sp>
      </p:grpSp>
      <p:sp>
        <p:nvSpPr>
          <p:cNvPr id="21" name="Title 1">
            <a:extLst>
              <a:ext uri="{FF2B5EF4-FFF2-40B4-BE49-F238E27FC236}">
                <a16:creationId xmlns:a16="http://schemas.microsoft.com/office/drawing/2014/main" id="{963E8272-4D16-41C4-AAC6-095A1F417612}"/>
              </a:ext>
            </a:extLst>
          </p:cNvPr>
          <p:cNvSpPr txBox="1">
            <a:spLocks/>
          </p:cNvSpPr>
          <p:nvPr/>
        </p:nvSpPr>
        <p:spPr>
          <a:xfrm>
            <a:off x="838200" y="370067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u="sng" dirty="0"/>
              <a:t>Training Details</a:t>
            </a:r>
          </a:p>
        </p:txBody>
      </p:sp>
      <p:sp>
        <p:nvSpPr>
          <p:cNvPr id="3" name="Rectangle 2">
            <a:extLst>
              <a:ext uri="{FF2B5EF4-FFF2-40B4-BE49-F238E27FC236}">
                <a16:creationId xmlns:a16="http://schemas.microsoft.com/office/drawing/2014/main" id="{D2719B78-28BE-474E-889F-791E434EC194}"/>
              </a:ext>
            </a:extLst>
          </p:cNvPr>
          <p:cNvSpPr/>
          <p:nvPr/>
        </p:nvSpPr>
        <p:spPr>
          <a:xfrm>
            <a:off x="265043" y="4383387"/>
            <a:ext cx="1722783" cy="198868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6778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39847-B204-4FC9-B47B-008B9BEC7F6F}"/>
              </a:ext>
            </a:extLst>
          </p:cNvPr>
          <p:cNvSpPr>
            <a:spLocks noGrp="1"/>
          </p:cNvSpPr>
          <p:nvPr>
            <p:ph type="title"/>
          </p:nvPr>
        </p:nvSpPr>
        <p:spPr/>
        <p:txBody>
          <a:bodyPr/>
          <a:lstStyle/>
          <a:p>
            <a:pPr algn="ctr"/>
            <a:r>
              <a:rPr lang="en-US" dirty="0"/>
              <a:t>Materials Databases</a:t>
            </a:r>
          </a:p>
        </p:txBody>
      </p:sp>
      <p:pic>
        <p:nvPicPr>
          <p:cNvPr id="37" name="Picture 36">
            <a:extLst>
              <a:ext uri="{FF2B5EF4-FFF2-40B4-BE49-F238E27FC236}">
                <a16:creationId xmlns:a16="http://schemas.microsoft.com/office/drawing/2014/main" id="{E322A23F-D38E-49CE-8DA2-8A0AC80CA19D}"/>
              </a:ext>
            </a:extLst>
          </p:cNvPr>
          <p:cNvPicPr>
            <a:picLocks noChangeAspect="1"/>
          </p:cNvPicPr>
          <p:nvPr/>
        </p:nvPicPr>
        <p:blipFill>
          <a:blip r:embed="rId3"/>
          <a:stretch>
            <a:fillRect/>
          </a:stretch>
        </p:blipFill>
        <p:spPr>
          <a:xfrm>
            <a:off x="7123154" y="2352135"/>
            <a:ext cx="2768600" cy="723900"/>
          </a:xfrm>
          <a:prstGeom prst="rect">
            <a:avLst/>
          </a:prstGeom>
        </p:spPr>
      </p:pic>
      <p:pic>
        <p:nvPicPr>
          <p:cNvPr id="38" name="Picture 37">
            <a:extLst>
              <a:ext uri="{FF2B5EF4-FFF2-40B4-BE49-F238E27FC236}">
                <a16:creationId xmlns:a16="http://schemas.microsoft.com/office/drawing/2014/main" id="{BBF8D331-326A-49BE-B1EC-689B7A27719D}"/>
              </a:ext>
            </a:extLst>
          </p:cNvPr>
          <p:cNvPicPr>
            <a:picLocks noChangeAspect="1"/>
          </p:cNvPicPr>
          <p:nvPr/>
        </p:nvPicPr>
        <p:blipFill>
          <a:blip r:embed="rId4"/>
          <a:stretch>
            <a:fillRect/>
          </a:stretch>
        </p:blipFill>
        <p:spPr>
          <a:xfrm>
            <a:off x="1657547" y="5019627"/>
            <a:ext cx="4241800" cy="838200"/>
          </a:xfrm>
          <a:prstGeom prst="rect">
            <a:avLst/>
          </a:prstGeom>
        </p:spPr>
      </p:pic>
      <p:pic>
        <p:nvPicPr>
          <p:cNvPr id="39" name="Picture 38">
            <a:extLst>
              <a:ext uri="{FF2B5EF4-FFF2-40B4-BE49-F238E27FC236}">
                <a16:creationId xmlns:a16="http://schemas.microsoft.com/office/drawing/2014/main" id="{AD9E9591-2452-4FD1-83AA-273CE22BA58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319911" y="1915845"/>
            <a:ext cx="2956246" cy="1547102"/>
          </a:xfrm>
          <a:prstGeom prst="rect">
            <a:avLst/>
          </a:prstGeom>
        </p:spPr>
      </p:pic>
      <p:pic>
        <p:nvPicPr>
          <p:cNvPr id="40" name="Picture 39">
            <a:extLst>
              <a:ext uri="{FF2B5EF4-FFF2-40B4-BE49-F238E27FC236}">
                <a16:creationId xmlns:a16="http://schemas.microsoft.com/office/drawing/2014/main" id="{6C6839ED-C727-472B-8A2E-A4E571370821}"/>
              </a:ext>
            </a:extLst>
          </p:cNvPr>
          <p:cNvPicPr>
            <a:picLocks noChangeAspect="1"/>
          </p:cNvPicPr>
          <p:nvPr/>
        </p:nvPicPr>
        <p:blipFill>
          <a:blip r:embed="rId6"/>
          <a:stretch>
            <a:fillRect/>
          </a:stretch>
        </p:blipFill>
        <p:spPr>
          <a:xfrm>
            <a:off x="1880547" y="3701483"/>
            <a:ext cx="3795800" cy="956194"/>
          </a:xfrm>
          <a:prstGeom prst="rect">
            <a:avLst/>
          </a:prstGeom>
        </p:spPr>
      </p:pic>
      <p:pic>
        <p:nvPicPr>
          <p:cNvPr id="41" name="Picture 40">
            <a:extLst>
              <a:ext uri="{FF2B5EF4-FFF2-40B4-BE49-F238E27FC236}">
                <a16:creationId xmlns:a16="http://schemas.microsoft.com/office/drawing/2014/main" id="{E680836B-30A7-4840-9523-B123965B01F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237454" y="3775027"/>
            <a:ext cx="2540000" cy="2082800"/>
          </a:xfrm>
          <a:prstGeom prst="rect">
            <a:avLst/>
          </a:prstGeom>
        </p:spPr>
      </p:pic>
    </p:spTree>
    <p:extLst>
      <p:ext uri="{BB962C8B-B14F-4D97-AF65-F5344CB8AC3E}">
        <p14:creationId xmlns:p14="http://schemas.microsoft.com/office/powerpoint/2010/main" val="1555786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39847-B204-4FC9-B47B-008B9BEC7F6F}"/>
              </a:ext>
            </a:extLst>
          </p:cNvPr>
          <p:cNvSpPr>
            <a:spLocks noGrp="1"/>
          </p:cNvSpPr>
          <p:nvPr>
            <p:ph type="title"/>
          </p:nvPr>
        </p:nvSpPr>
        <p:spPr/>
        <p:txBody>
          <a:bodyPr/>
          <a:lstStyle/>
          <a:p>
            <a:pPr algn="ctr"/>
            <a:r>
              <a:rPr lang="en-US" dirty="0"/>
              <a:t>A Basic Materials Design Workflow</a:t>
            </a:r>
          </a:p>
        </p:txBody>
      </p:sp>
      <p:graphicFrame>
        <p:nvGraphicFramePr>
          <p:cNvPr id="8" name="Diagram 7">
            <a:extLst>
              <a:ext uri="{FF2B5EF4-FFF2-40B4-BE49-F238E27FC236}">
                <a16:creationId xmlns:a16="http://schemas.microsoft.com/office/drawing/2014/main" id="{F106ACC7-7ECD-44EF-961D-DD4E4CDCB948}"/>
              </a:ext>
            </a:extLst>
          </p:cNvPr>
          <p:cNvGraphicFramePr/>
          <p:nvPr/>
        </p:nvGraphicFramePr>
        <p:xfrm>
          <a:off x="1669143" y="1403843"/>
          <a:ext cx="8853714" cy="20616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Diagram 11">
            <a:extLst>
              <a:ext uri="{FF2B5EF4-FFF2-40B4-BE49-F238E27FC236}">
                <a16:creationId xmlns:a16="http://schemas.microsoft.com/office/drawing/2014/main" id="{B4DBB6D6-ADF5-4104-91AC-61A908A23934}"/>
              </a:ext>
            </a:extLst>
          </p:cNvPr>
          <p:cNvGraphicFramePr/>
          <p:nvPr/>
        </p:nvGraphicFramePr>
        <p:xfrm>
          <a:off x="386442" y="3869872"/>
          <a:ext cx="11419116" cy="298812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5" name="Group 14">
            <a:extLst>
              <a:ext uri="{FF2B5EF4-FFF2-40B4-BE49-F238E27FC236}">
                <a16:creationId xmlns:a16="http://schemas.microsoft.com/office/drawing/2014/main" id="{47CA3166-EB0C-4869-B827-80CD1C9D8856}"/>
              </a:ext>
            </a:extLst>
          </p:cNvPr>
          <p:cNvGrpSpPr/>
          <p:nvPr/>
        </p:nvGrpSpPr>
        <p:grpSpPr>
          <a:xfrm rot="8569940">
            <a:off x="1608394" y="3709361"/>
            <a:ext cx="2624830" cy="353992"/>
            <a:chOff x="1570128" y="1317067"/>
            <a:chExt cx="302606" cy="353992"/>
          </a:xfrm>
        </p:grpSpPr>
        <p:sp>
          <p:nvSpPr>
            <p:cNvPr id="16" name="Arrow: Right 15">
              <a:extLst>
                <a:ext uri="{FF2B5EF4-FFF2-40B4-BE49-F238E27FC236}">
                  <a16:creationId xmlns:a16="http://schemas.microsoft.com/office/drawing/2014/main" id="{752A25FC-AE7E-4A57-9CED-5DB112567988}"/>
                </a:ext>
              </a:extLst>
            </p:cNvPr>
            <p:cNvSpPr/>
            <p:nvPr/>
          </p:nvSpPr>
          <p:spPr>
            <a:xfrm>
              <a:off x="1570128" y="1317067"/>
              <a:ext cx="302606" cy="353992"/>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7" name="Arrow: Right 4">
              <a:extLst>
                <a:ext uri="{FF2B5EF4-FFF2-40B4-BE49-F238E27FC236}">
                  <a16:creationId xmlns:a16="http://schemas.microsoft.com/office/drawing/2014/main" id="{1161DD87-4371-4A1A-9ACA-5A2EB172C110}"/>
                </a:ext>
              </a:extLst>
            </p:cNvPr>
            <p:cNvSpPr txBox="1"/>
            <p:nvPr/>
          </p:nvSpPr>
          <p:spPr>
            <a:xfrm>
              <a:off x="1570128" y="1387865"/>
              <a:ext cx="211824" cy="2123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p:txBody>
        </p:sp>
      </p:grpSp>
      <p:grpSp>
        <p:nvGrpSpPr>
          <p:cNvPr id="18" name="Group 17">
            <a:extLst>
              <a:ext uri="{FF2B5EF4-FFF2-40B4-BE49-F238E27FC236}">
                <a16:creationId xmlns:a16="http://schemas.microsoft.com/office/drawing/2014/main" id="{9D6ADE3A-C28E-4280-851D-CA7197B2AD61}"/>
              </a:ext>
            </a:extLst>
          </p:cNvPr>
          <p:cNvGrpSpPr/>
          <p:nvPr/>
        </p:nvGrpSpPr>
        <p:grpSpPr>
          <a:xfrm rot="13173052">
            <a:off x="7988171" y="3779961"/>
            <a:ext cx="2624830" cy="353992"/>
            <a:chOff x="1570128" y="1317067"/>
            <a:chExt cx="302606" cy="353992"/>
          </a:xfrm>
        </p:grpSpPr>
        <p:sp>
          <p:nvSpPr>
            <p:cNvPr id="19" name="Arrow: Right 18">
              <a:extLst>
                <a:ext uri="{FF2B5EF4-FFF2-40B4-BE49-F238E27FC236}">
                  <a16:creationId xmlns:a16="http://schemas.microsoft.com/office/drawing/2014/main" id="{BCC6C62D-C61E-42A7-B99E-4BA0D684A6AC}"/>
                </a:ext>
              </a:extLst>
            </p:cNvPr>
            <p:cNvSpPr/>
            <p:nvPr/>
          </p:nvSpPr>
          <p:spPr>
            <a:xfrm>
              <a:off x="1570128" y="1317067"/>
              <a:ext cx="302606" cy="353992"/>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0" name="Arrow: Right 4">
              <a:extLst>
                <a:ext uri="{FF2B5EF4-FFF2-40B4-BE49-F238E27FC236}">
                  <a16:creationId xmlns:a16="http://schemas.microsoft.com/office/drawing/2014/main" id="{BF5224CD-296C-4E66-A682-E9B37407FD91}"/>
                </a:ext>
              </a:extLst>
            </p:cNvPr>
            <p:cNvSpPr txBox="1"/>
            <p:nvPr/>
          </p:nvSpPr>
          <p:spPr>
            <a:xfrm>
              <a:off x="1570128" y="1387865"/>
              <a:ext cx="211824" cy="2123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p:txBody>
        </p:sp>
      </p:grpSp>
      <p:sp>
        <p:nvSpPr>
          <p:cNvPr id="21" name="Title 1">
            <a:extLst>
              <a:ext uri="{FF2B5EF4-FFF2-40B4-BE49-F238E27FC236}">
                <a16:creationId xmlns:a16="http://schemas.microsoft.com/office/drawing/2014/main" id="{963E8272-4D16-41C4-AAC6-095A1F417612}"/>
              </a:ext>
            </a:extLst>
          </p:cNvPr>
          <p:cNvSpPr txBox="1">
            <a:spLocks/>
          </p:cNvSpPr>
          <p:nvPr/>
        </p:nvSpPr>
        <p:spPr>
          <a:xfrm>
            <a:off x="838200" y="370067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u="sng" dirty="0"/>
              <a:t>Training Details</a:t>
            </a:r>
          </a:p>
        </p:txBody>
      </p:sp>
      <p:sp>
        <p:nvSpPr>
          <p:cNvPr id="13" name="Rectangle 12">
            <a:extLst>
              <a:ext uri="{FF2B5EF4-FFF2-40B4-BE49-F238E27FC236}">
                <a16:creationId xmlns:a16="http://schemas.microsoft.com/office/drawing/2014/main" id="{1E4E0FF7-0422-4CB6-BA2D-95714737D031}"/>
              </a:ext>
            </a:extLst>
          </p:cNvPr>
          <p:cNvSpPr/>
          <p:nvPr/>
        </p:nvSpPr>
        <p:spPr>
          <a:xfrm>
            <a:off x="2226365" y="4383386"/>
            <a:ext cx="1722783" cy="198868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9CF0AC6-9831-41BC-AB10-9BFC18F6021A}"/>
              </a:ext>
            </a:extLst>
          </p:cNvPr>
          <p:cNvSpPr/>
          <p:nvPr/>
        </p:nvSpPr>
        <p:spPr>
          <a:xfrm>
            <a:off x="4234069" y="4383386"/>
            <a:ext cx="1722783" cy="198868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E6EA237-0C8B-4598-8949-55F25E053DD5}"/>
              </a:ext>
            </a:extLst>
          </p:cNvPr>
          <p:cNvSpPr/>
          <p:nvPr/>
        </p:nvSpPr>
        <p:spPr>
          <a:xfrm>
            <a:off x="6215269" y="4383386"/>
            <a:ext cx="1722783" cy="198868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16AD65F-DCD6-4BE7-9CC6-7F7100732646}"/>
              </a:ext>
            </a:extLst>
          </p:cNvPr>
          <p:cNvSpPr/>
          <p:nvPr/>
        </p:nvSpPr>
        <p:spPr>
          <a:xfrm>
            <a:off x="8236225" y="4383386"/>
            <a:ext cx="1722783" cy="198868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17AA12B-16EA-4AD9-BAB6-EF3B889D5D36}"/>
              </a:ext>
            </a:extLst>
          </p:cNvPr>
          <p:cNvSpPr/>
          <p:nvPr/>
        </p:nvSpPr>
        <p:spPr>
          <a:xfrm>
            <a:off x="10243929" y="4383386"/>
            <a:ext cx="1722783" cy="198868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0964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39847-B204-4FC9-B47B-008B9BEC7F6F}"/>
              </a:ext>
            </a:extLst>
          </p:cNvPr>
          <p:cNvSpPr>
            <a:spLocks noGrp="1"/>
          </p:cNvSpPr>
          <p:nvPr>
            <p:ph type="title"/>
          </p:nvPr>
        </p:nvSpPr>
        <p:spPr/>
        <p:txBody>
          <a:bodyPr/>
          <a:lstStyle/>
          <a:p>
            <a:pPr algn="ctr"/>
            <a:r>
              <a:rPr lang="en-US" dirty="0"/>
              <a:t>A Few Basic Python Data Science Tools</a:t>
            </a:r>
          </a:p>
        </p:txBody>
      </p:sp>
      <p:pic>
        <p:nvPicPr>
          <p:cNvPr id="8" name="Picture 7">
            <a:extLst>
              <a:ext uri="{FF2B5EF4-FFF2-40B4-BE49-F238E27FC236}">
                <a16:creationId xmlns:a16="http://schemas.microsoft.com/office/drawing/2014/main" id="{BF129200-3A96-409F-A5AF-F9086CF7B56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7436" y="4724400"/>
            <a:ext cx="2876551" cy="1136238"/>
          </a:xfrm>
          <a:prstGeom prst="rect">
            <a:avLst/>
          </a:prstGeom>
        </p:spPr>
      </p:pic>
      <p:pic>
        <p:nvPicPr>
          <p:cNvPr id="9" name="Picture 8">
            <a:extLst>
              <a:ext uri="{FF2B5EF4-FFF2-40B4-BE49-F238E27FC236}">
                <a16:creationId xmlns:a16="http://schemas.microsoft.com/office/drawing/2014/main" id="{D8C24E63-8526-437F-A073-61E52851A41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92753" y="5121029"/>
            <a:ext cx="3337247" cy="800939"/>
          </a:xfrm>
          <a:prstGeom prst="rect">
            <a:avLst/>
          </a:prstGeom>
        </p:spPr>
      </p:pic>
      <p:pic>
        <p:nvPicPr>
          <p:cNvPr id="10" name="Picture 9">
            <a:extLst>
              <a:ext uri="{FF2B5EF4-FFF2-40B4-BE49-F238E27FC236}">
                <a16:creationId xmlns:a16="http://schemas.microsoft.com/office/drawing/2014/main" id="{550DA886-4A0C-4929-88BA-1AD6873940F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9093" y="2426901"/>
            <a:ext cx="3333239" cy="1815667"/>
          </a:xfrm>
          <a:prstGeom prst="rect">
            <a:avLst/>
          </a:prstGeom>
        </p:spPr>
      </p:pic>
      <p:pic>
        <p:nvPicPr>
          <p:cNvPr id="11" name="Picture 10">
            <a:extLst>
              <a:ext uri="{FF2B5EF4-FFF2-40B4-BE49-F238E27FC236}">
                <a16:creationId xmlns:a16="http://schemas.microsoft.com/office/drawing/2014/main" id="{F5771580-6859-4D1A-AEF0-6C9BE3FA939D}"/>
              </a:ext>
            </a:extLst>
          </p:cNvPr>
          <p:cNvPicPr>
            <a:picLocks noChangeAspect="1"/>
          </p:cNvPicPr>
          <p:nvPr/>
        </p:nvPicPr>
        <p:blipFill>
          <a:blip r:embed="rId6"/>
          <a:stretch>
            <a:fillRect/>
          </a:stretch>
        </p:blipFill>
        <p:spPr>
          <a:xfrm>
            <a:off x="4798593" y="4953000"/>
            <a:ext cx="2840595" cy="1136238"/>
          </a:xfrm>
          <a:prstGeom prst="rect">
            <a:avLst/>
          </a:prstGeom>
        </p:spPr>
      </p:pic>
      <p:pic>
        <p:nvPicPr>
          <p:cNvPr id="12" name="Picture 11">
            <a:extLst>
              <a:ext uri="{FF2B5EF4-FFF2-40B4-BE49-F238E27FC236}">
                <a16:creationId xmlns:a16="http://schemas.microsoft.com/office/drawing/2014/main" id="{AC3E6DF0-8ED4-4D74-BE7D-EAA037A11DC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387362" y="2097470"/>
            <a:ext cx="2748031" cy="2474530"/>
          </a:xfrm>
          <a:prstGeom prst="rect">
            <a:avLst/>
          </a:prstGeom>
        </p:spPr>
      </p:pic>
      <p:pic>
        <p:nvPicPr>
          <p:cNvPr id="13" name="Picture 12">
            <a:extLst>
              <a:ext uri="{FF2B5EF4-FFF2-40B4-BE49-F238E27FC236}">
                <a16:creationId xmlns:a16="http://schemas.microsoft.com/office/drawing/2014/main" id="{945006DB-80DE-49D8-9392-22BCEC182CE5}"/>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8948576" y="5993568"/>
            <a:ext cx="1625600" cy="483432"/>
          </a:xfrm>
          <a:prstGeom prst="rect">
            <a:avLst/>
          </a:prstGeom>
        </p:spPr>
      </p:pic>
      <p:pic>
        <p:nvPicPr>
          <p:cNvPr id="14" name="Picture 13">
            <a:extLst>
              <a:ext uri="{FF2B5EF4-FFF2-40B4-BE49-F238E27FC236}">
                <a16:creationId xmlns:a16="http://schemas.microsoft.com/office/drawing/2014/main" id="{DBB406C1-A391-40CF-A216-2527CD567BA7}"/>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4267200" y="2423458"/>
            <a:ext cx="3560093" cy="1822552"/>
          </a:xfrm>
          <a:prstGeom prst="rect">
            <a:avLst/>
          </a:prstGeom>
        </p:spPr>
      </p:pic>
    </p:spTree>
    <p:extLst>
      <p:ext uri="{BB962C8B-B14F-4D97-AF65-F5344CB8AC3E}">
        <p14:creationId xmlns:p14="http://schemas.microsoft.com/office/powerpoint/2010/main" val="1279244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39847-B204-4FC9-B47B-008B9BEC7F6F}"/>
              </a:ext>
            </a:extLst>
          </p:cNvPr>
          <p:cNvSpPr>
            <a:spLocks noGrp="1"/>
          </p:cNvSpPr>
          <p:nvPr>
            <p:ph type="title"/>
          </p:nvPr>
        </p:nvSpPr>
        <p:spPr/>
        <p:txBody>
          <a:bodyPr/>
          <a:lstStyle/>
          <a:p>
            <a:pPr algn="ctr"/>
            <a:r>
              <a:rPr lang="en-US" dirty="0"/>
              <a:t>A Few Basic Python Machine Learning Tools</a:t>
            </a:r>
          </a:p>
        </p:txBody>
      </p:sp>
      <p:pic>
        <p:nvPicPr>
          <p:cNvPr id="15" name="Picture 14">
            <a:extLst>
              <a:ext uri="{FF2B5EF4-FFF2-40B4-BE49-F238E27FC236}">
                <a16:creationId xmlns:a16="http://schemas.microsoft.com/office/drawing/2014/main" id="{EFE89BD6-5F50-44A0-A306-0A1C8770202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3600" y="4123245"/>
            <a:ext cx="2819400" cy="1517777"/>
          </a:xfrm>
          <a:prstGeom prst="rect">
            <a:avLst/>
          </a:prstGeom>
        </p:spPr>
      </p:pic>
      <p:pic>
        <p:nvPicPr>
          <p:cNvPr id="16" name="Picture 15">
            <a:extLst>
              <a:ext uri="{FF2B5EF4-FFF2-40B4-BE49-F238E27FC236}">
                <a16:creationId xmlns:a16="http://schemas.microsoft.com/office/drawing/2014/main" id="{C5F55BF5-FD76-40A4-BA32-C5430901CF7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67599" y="4506467"/>
            <a:ext cx="2590801" cy="751332"/>
          </a:xfrm>
          <a:prstGeom prst="rect">
            <a:avLst/>
          </a:prstGeom>
        </p:spPr>
      </p:pic>
      <p:pic>
        <p:nvPicPr>
          <p:cNvPr id="17" name="Picture 16">
            <a:extLst>
              <a:ext uri="{FF2B5EF4-FFF2-40B4-BE49-F238E27FC236}">
                <a16:creationId xmlns:a16="http://schemas.microsoft.com/office/drawing/2014/main" id="{AA315EF1-E96F-4C0B-9B6B-09E8EDBEF56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315200" y="2133600"/>
            <a:ext cx="2743200" cy="1517778"/>
          </a:xfrm>
          <a:prstGeom prst="rect">
            <a:avLst/>
          </a:prstGeom>
        </p:spPr>
      </p:pic>
      <p:pic>
        <p:nvPicPr>
          <p:cNvPr id="1028" name="Picture 4" descr="PyTorch Basics in 4 Minutes. PyTorch Basics in 4 Minutes | by Sanyam  Bhutani | Data Science Network (DSNet) | Medium">
            <a:extLst>
              <a:ext uri="{FF2B5EF4-FFF2-40B4-BE49-F238E27FC236}">
                <a16:creationId xmlns:a16="http://schemas.microsoft.com/office/drawing/2014/main" id="{F35E3EC6-2841-3CC2-9BA1-1C07936F61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9441" y="2190487"/>
            <a:ext cx="4523719" cy="1238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5459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39847-B204-4FC9-B47B-008B9BEC7F6F}"/>
              </a:ext>
            </a:extLst>
          </p:cNvPr>
          <p:cNvSpPr>
            <a:spLocks noGrp="1"/>
          </p:cNvSpPr>
          <p:nvPr>
            <p:ph type="title"/>
          </p:nvPr>
        </p:nvSpPr>
        <p:spPr/>
        <p:txBody>
          <a:bodyPr/>
          <a:lstStyle/>
          <a:p>
            <a:pPr algn="ctr"/>
            <a:r>
              <a:rPr lang="en-US" dirty="0"/>
              <a:t>A Basic Materials Design Workflow</a:t>
            </a:r>
          </a:p>
        </p:txBody>
      </p:sp>
      <p:graphicFrame>
        <p:nvGraphicFramePr>
          <p:cNvPr id="8" name="Diagram 7">
            <a:extLst>
              <a:ext uri="{FF2B5EF4-FFF2-40B4-BE49-F238E27FC236}">
                <a16:creationId xmlns:a16="http://schemas.microsoft.com/office/drawing/2014/main" id="{F106ACC7-7ECD-44EF-961D-DD4E4CDCB948}"/>
              </a:ext>
            </a:extLst>
          </p:cNvPr>
          <p:cNvGraphicFramePr/>
          <p:nvPr/>
        </p:nvGraphicFramePr>
        <p:xfrm>
          <a:off x="1669143" y="1403843"/>
          <a:ext cx="8853714" cy="20616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Diagram 11">
            <a:extLst>
              <a:ext uri="{FF2B5EF4-FFF2-40B4-BE49-F238E27FC236}">
                <a16:creationId xmlns:a16="http://schemas.microsoft.com/office/drawing/2014/main" id="{B4DBB6D6-ADF5-4104-91AC-61A908A23934}"/>
              </a:ext>
            </a:extLst>
          </p:cNvPr>
          <p:cNvGraphicFramePr/>
          <p:nvPr/>
        </p:nvGraphicFramePr>
        <p:xfrm>
          <a:off x="386442" y="3869872"/>
          <a:ext cx="11419116" cy="298812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5" name="Group 14">
            <a:extLst>
              <a:ext uri="{FF2B5EF4-FFF2-40B4-BE49-F238E27FC236}">
                <a16:creationId xmlns:a16="http://schemas.microsoft.com/office/drawing/2014/main" id="{47CA3166-EB0C-4869-B827-80CD1C9D8856}"/>
              </a:ext>
            </a:extLst>
          </p:cNvPr>
          <p:cNvGrpSpPr/>
          <p:nvPr/>
        </p:nvGrpSpPr>
        <p:grpSpPr>
          <a:xfrm rot="8569940">
            <a:off x="1608394" y="3709361"/>
            <a:ext cx="2624830" cy="353992"/>
            <a:chOff x="1570128" y="1317067"/>
            <a:chExt cx="302606" cy="353992"/>
          </a:xfrm>
        </p:grpSpPr>
        <p:sp>
          <p:nvSpPr>
            <p:cNvPr id="16" name="Arrow: Right 15">
              <a:extLst>
                <a:ext uri="{FF2B5EF4-FFF2-40B4-BE49-F238E27FC236}">
                  <a16:creationId xmlns:a16="http://schemas.microsoft.com/office/drawing/2014/main" id="{752A25FC-AE7E-4A57-9CED-5DB112567988}"/>
                </a:ext>
              </a:extLst>
            </p:cNvPr>
            <p:cNvSpPr/>
            <p:nvPr/>
          </p:nvSpPr>
          <p:spPr>
            <a:xfrm>
              <a:off x="1570128" y="1317067"/>
              <a:ext cx="302606" cy="353992"/>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7" name="Arrow: Right 4">
              <a:extLst>
                <a:ext uri="{FF2B5EF4-FFF2-40B4-BE49-F238E27FC236}">
                  <a16:creationId xmlns:a16="http://schemas.microsoft.com/office/drawing/2014/main" id="{1161DD87-4371-4A1A-9ACA-5A2EB172C110}"/>
                </a:ext>
              </a:extLst>
            </p:cNvPr>
            <p:cNvSpPr txBox="1"/>
            <p:nvPr/>
          </p:nvSpPr>
          <p:spPr>
            <a:xfrm>
              <a:off x="1570128" y="1387865"/>
              <a:ext cx="211824" cy="2123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p:txBody>
        </p:sp>
      </p:grpSp>
      <p:grpSp>
        <p:nvGrpSpPr>
          <p:cNvPr id="18" name="Group 17">
            <a:extLst>
              <a:ext uri="{FF2B5EF4-FFF2-40B4-BE49-F238E27FC236}">
                <a16:creationId xmlns:a16="http://schemas.microsoft.com/office/drawing/2014/main" id="{9D6ADE3A-C28E-4280-851D-CA7197B2AD61}"/>
              </a:ext>
            </a:extLst>
          </p:cNvPr>
          <p:cNvGrpSpPr/>
          <p:nvPr/>
        </p:nvGrpSpPr>
        <p:grpSpPr>
          <a:xfrm rot="13173052">
            <a:off x="7988171" y="3779961"/>
            <a:ext cx="2624830" cy="353992"/>
            <a:chOff x="1570128" y="1317067"/>
            <a:chExt cx="302606" cy="353992"/>
          </a:xfrm>
        </p:grpSpPr>
        <p:sp>
          <p:nvSpPr>
            <p:cNvPr id="19" name="Arrow: Right 18">
              <a:extLst>
                <a:ext uri="{FF2B5EF4-FFF2-40B4-BE49-F238E27FC236}">
                  <a16:creationId xmlns:a16="http://schemas.microsoft.com/office/drawing/2014/main" id="{BCC6C62D-C61E-42A7-B99E-4BA0D684A6AC}"/>
                </a:ext>
              </a:extLst>
            </p:cNvPr>
            <p:cNvSpPr/>
            <p:nvPr/>
          </p:nvSpPr>
          <p:spPr>
            <a:xfrm>
              <a:off x="1570128" y="1317067"/>
              <a:ext cx="302606" cy="353992"/>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0" name="Arrow: Right 4">
              <a:extLst>
                <a:ext uri="{FF2B5EF4-FFF2-40B4-BE49-F238E27FC236}">
                  <a16:creationId xmlns:a16="http://schemas.microsoft.com/office/drawing/2014/main" id="{BF5224CD-296C-4E66-A682-E9B37407FD91}"/>
                </a:ext>
              </a:extLst>
            </p:cNvPr>
            <p:cNvSpPr txBox="1"/>
            <p:nvPr/>
          </p:nvSpPr>
          <p:spPr>
            <a:xfrm>
              <a:off x="1570128" y="1387865"/>
              <a:ext cx="211824" cy="2123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p:txBody>
        </p:sp>
      </p:grpSp>
      <p:sp>
        <p:nvSpPr>
          <p:cNvPr id="21" name="Title 1">
            <a:extLst>
              <a:ext uri="{FF2B5EF4-FFF2-40B4-BE49-F238E27FC236}">
                <a16:creationId xmlns:a16="http://schemas.microsoft.com/office/drawing/2014/main" id="{963E8272-4D16-41C4-AAC6-095A1F417612}"/>
              </a:ext>
            </a:extLst>
          </p:cNvPr>
          <p:cNvSpPr txBox="1">
            <a:spLocks/>
          </p:cNvSpPr>
          <p:nvPr/>
        </p:nvSpPr>
        <p:spPr>
          <a:xfrm>
            <a:off x="838200" y="370067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u="sng" dirty="0"/>
              <a:t>Training Details</a:t>
            </a:r>
          </a:p>
        </p:txBody>
      </p:sp>
      <p:sp>
        <p:nvSpPr>
          <p:cNvPr id="13" name="Rectangle 12">
            <a:extLst>
              <a:ext uri="{FF2B5EF4-FFF2-40B4-BE49-F238E27FC236}">
                <a16:creationId xmlns:a16="http://schemas.microsoft.com/office/drawing/2014/main" id="{1E4E0FF7-0422-4CB6-BA2D-95714737D031}"/>
              </a:ext>
            </a:extLst>
          </p:cNvPr>
          <p:cNvSpPr/>
          <p:nvPr/>
        </p:nvSpPr>
        <p:spPr>
          <a:xfrm>
            <a:off x="2226365" y="4383386"/>
            <a:ext cx="9678101" cy="198868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2854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39847-B204-4FC9-B47B-008B9BEC7F6F}"/>
              </a:ext>
            </a:extLst>
          </p:cNvPr>
          <p:cNvSpPr>
            <a:spLocks noGrp="1"/>
          </p:cNvSpPr>
          <p:nvPr>
            <p:ph type="title"/>
          </p:nvPr>
        </p:nvSpPr>
        <p:spPr/>
        <p:txBody>
          <a:bodyPr/>
          <a:lstStyle/>
          <a:p>
            <a:pPr algn="ctr"/>
            <a:r>
              <a:rPr lang="en-US" dirty="0"/>
              <a:t>Materials Specific Tools</a:t>
            </a:r>
          </a:p>
        </p:txBody>
      </p:sp>
      <p:pic>
        <p:nvPicPr>
          <p:cNvPr id="18" name="Picture 17">
            <a:extLst>
              <a:ext uri="{FF2B5EF4-FFF2-40B4-BE49-F238E27FC236}">
                <a16:creationId xmlns:a16="http://schemas.microsoft.com/office/drawing/2014/main" id="{A36F483D-7EE3-4384-9035-2FB9B0A64864}"/>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271982" y="2552652"/>
            <a:ext cx="2133600" cy="1941012"/>
          </a:xfrm>
          <a:prstGeom prst="rect">
            <a:avLst/>
          </a:prstGeom>
        </p:spPr>
      </p:pic>
      <p:pic>
        <p:nvPicPr>
          <p:cNvPr id="20" name="Picture 19">
            <a:extLst>
              <a:ext uri="{FF2B5EF4-FFF2-40B4-BE49-F238E27FC236}">
                <a16:creationId xmlns:a16="http://schemas.microsoft.com/office/drawing/2014/main" id="{632EDB60-610D-4633-AFBE-37729B4FC8AD}"/>
              </a:ext>
            </a:extLst>
          </p:cNvPr>
          <p:cNvPicPr>
            <a:picLocks noChangeAspect="1"/>
          </p:cNvPicPr>
          <p:nvPr/>
        </p:nvPicPr>
        <p:blipFill>
          <a:blip r:embed="rId4"/>
          <a:stretch>
            <a:fillRect/>
          </a:stretch>
        </p:blipFill>
        <p:spPr>
          <a:xfrm>
            <a:off x="7020703" y="2542316"/>
            <a:ext cx="4038600" cy="952500"/>
          </a:xfrm>
          <a:prstGeom prst="rect">
            <a:avLst/>
          </a:prstGeom>
        </p:spPr>
      </p:pic>
      <p:pic>
        <p:nvPicPr>
          <p:cNvPr id="22" name="Picture 21">
            <a:extLst>
              <a:ext uri="{FF2B5EF4-FFF2-40B4-BE49-F238E27FC236}">
                <a16:creationId xmlns:a16="http://schemas.microsoft.com/office/drawing/2014/main" id="{5EC47CFA-8150-4E26-8777-47084F174D33}"/>
              </a:ext>
            </a:extLst>
          </p:cNvPr>
          <p:cNvPicPr>
            <a:picLocks noChangeAspect="1"/>
          </p:cNvPicPr>
          <p:nvPr/>
        </p:nvPicPr>
        <p:blipFill>
          <a:blip r:embed="rId5"/>
          <a:stretch>
            <a:fillRect/>
          </a:stretch>
        </p:blipFill>
        <p:spPr>
          <a:xfrm>
            <a:off x="7640318" y="4678715"/>
            <a:ext cx="2799371" cy="1032268"/>
          </a:xfrm>
          <a:prstGeom prst="rect">
            <a:avLst/>
          </a:prstGeom>
        </p:spPr>
      </p:pic>
      <p:sp>
        <p:nvSpPr>
          <p:cNvPr id="23" name="Rectangle 22">
            <a:extLst>
              <a:ext uri="{FF2B5EF4-FFF2-40B4-BE49-F238E27FC236}">
                <a16:creationId xmlns:a16="http://schemas.microsoft.com/office/drawing/2014/main" id="{0C50C22A-0E6B-44FC-AEA5-D38F46A9C884}"/>
              </a:ext>
            </a:extLst>
          </p:cNvPr>
          <p:cNvSpPr/>
          <p:nvPr/>
        </p:nvSpPr>
        <p:spPr>
          <a:xfrm>
            <a:off x="838200" y="1690688"/>
            <a:ext cx="5112490" cy="523220"/>
          </a:xfrm>
          <a:prstGeom prst="rect">
            <a:avLst/>
          </a:prstGeom>
        </p:spPr>
        <p:txBody>
          <a:bodyPr wrap="none">
            <a:spAutoFit/>
          </a:bodyPr>
          <a:lstStyle/>
          <a:p>
            <a:r>
              <a:rPr lang="en-US" sz="2800" dirty="0">
                <a:latin typeface="Barlow Semi Condensed Medium" pitchFamily="2" charset="77"/>
              </a:rPr>
              <a:t>full Supervised Learning workflow</a:t>
            </a:r>
          </a:p>
        </p:txBody>
      </p:sp>
      <p:sp>
        <p:nvSpPr>
          <p:cNvPr id="24" name="Rectangle 23">
            <a:extLst>
              <a:ext uri="{FF2B5EF4-FFF2-40B4-BE49-F238E27FC236}">
                <a16:creationId xmlns:a16="http://schemas.microsoft.com/office/drawing/2014/main" id="{EC5C9114-6904-49AD-80F7-5E6E7DA4058B}"/>
              </a:ext>
            </a:extLst>
          </p:cNvPr>
          <p:cNvSpPr/>
          <p:nvPr/>
        </p:nvSpPr>
        <p:spPr>
          <a:xfrm>
            <a:off x="8024693" y="1720416"/>
            <a:ext cx="2030620" cy="523220"/>
          </a:xfrm>
          <a:prstGeom prst="rect">
            <a:avLst/>
          </a:prstGeom>
        </p:spPr>
        <p:txBody>
          <a:bodyPr wrap="none">
            <a:spAutoFit/>
          </a:bodyPr>
          <a:lstStyle/>
          <a:p>
            <a:r>
              <a:rPr lang="en-US" sz="2800" dirty="0">
                <a:latin typeface="Barlow Semi Condensed Medium" pitchFamily="2" charset="77"/>
              </a:rPr>
              <a:t>featurization</a:t>
            </a:r>
          </a:p>
        </p:txBody>
      </p:sp>
      <p:pic>
        <p:nvPicPr>
          <p:cNvPr id="13" name="Picture 12">
            <a:extLst>
              <a:ext uri="{FF2B5EF4-FFF2-40B4-BE49-F238E27FC236}">
                <a16:creationId xmlns:a16="http://schemas.microsoft.com/office/drawing/2014/main" id="{985DBB44-CCEA-4BC4-B39C-5DF251D544C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293753" y="3314821"/>
            <a:ext cx="3492500" cy="1746250"/>
          </a:xfrm>
          <a:prstGeom prst="rect">
            <a:avLst/>
          </a:prstGeom>
        </p:spPr>
      </p:pic>
      <p:pic>
        <p:nvPicPr>
          <p:cNvPr id="14" name="Picture 13">
            <a:extLst>
              <a:ext uri="{FF2B5EF4-FFF2-40B4-BE49-F238E27FC236}">
                <a16:creationId xmlns:a16="http://schemas.microsoft.com/office/drawing/2014/main" id="{941226EE-268D-44F5-8AD9-8C174F308D90}"/>
              </a:ext>
            </a:extLst>
          </p:cNvPr>
          <p:cNvPicPr>
            <a:picLocks noChangeAspect="1"/>
          </p:cNvPicPr>
          <p:nvPr/>
        </p:nvPicPr>
        <p:blipFill>
          <a:blip r:embed="rId7"/>
          <a:stretch>
            <a:fillRect/>
          </a:stretch>
        </p:blipFill>
        <p:spPr>
          <a:xfrm>
            <a:off x="1954482" y="4832385"/>
            <a:ext cx="2768600" cy="723900"/>
          </a:xfrm>
          <a:prstGeom prst="rect">
            <a:avLst/>
          </a:prstGeom>
        </p:spPr>
      </p:pic>
    </p:spTree>
    <p:extLst>
      <p:ext uri="{BB962C8B-B14F-4D97-AF65-F5344CB8AC3E}">
        <p14:creationId xmlns:p14="http://schemas.microsoft.com/office/powerpoint/2010/main" val="1892953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39847-B204-4FC9-B47B-008B9BEC7F6F}"/>
              </a:ext>
            </a:extLst>
          </p:cNvPr>
          <p:cNvSpPr>
            <a:spLocks noGrp="1"/>
          </p:cNvSpPr>
          <p:nvPr>
            <p:ph type="title"/>
          </p:nvPr>
        </p:nvSpPr>
        <p:spPr/>
        <p:txBody>
          <a:bodyPr/>
          <a:lstStyle/>
          <a:p>
            <a:pPr algn="ctr"/>
            <a:r>
              <a:rPr lang="en-US" dirty="0"/>
              <a:t>Hardware for Machine Learning</a:t>
            </a:r>
          </a:p>
        </p:txBody>
      </p:sp>
      <p:graphicFrame>
        <p:nvGraphicFramePr>
          <p:cNvPr id="10" name="Table 9">
            <a:extLst>
              <a:ext uri="{FF2B5EF4-FFF2-40B4-BE49-F238E27FC236}">
                <a16:creationId xmlns:a16="http://schemas.microsoft.com/office/drawing/2014/main" id="{2353C6E8-6786-4344-8CF4-3B56A4C8B563}"/>
              </a:ext>
            </a:extLst>
          </p:cNvPr>
          <p:cNvGraphicFramePr>
            <a:graphicFrameLocks noGrp="1"/>
          </p:cNvGraphicFramePr>
          <p:nvPr>
            <p:extLst>
              <p:ext uri="{D42A27DB-BD31-4B8C-83A1-F6EECF244321}">
                <p14:modId xmlns:p14="http://schemas.microsoft.com/office/powerpoint/2010/main" val="3066889418"/>
              </p:ext>
            </p:extLst>
          </p:nvPr>
        </p:nvGraphicFramePr>
        <p:xfrm>
          <a:off x="2200276" y="4485640"/>
          <a:ext cx="7543800" cy="1686560"/>
        </p:xfrm>
        <a:graphic>
          <a:graphicData uri="http://schemas.openxmlformats.org/drawingml/2006/table">
            <a:tbl>
              <a:tblPr firstRow="1" bandRow="1">
                <a:tableStyleId>{5C22544A-7EE6-4342-B048-85BDC9FD1C3A}</a:tableStyleId>
              </a:tblPr>
              <a:tblGrid>
                <a:gridCol w="3771900">
                  <a:extLst>
                    <a:ext uri="{9D8B030D-6E8A-4147-A177-3AD203B41FA5}">
                      <a16:colId xmlns:a16="http://schemas.microsoft.com/office/drawing/2014/main" val="4138552382"/>
                    </a:ext>
                  </a:extLst>
                </a:gridCol>
                <a:gridCol w="3771900">
                  <a:extLst>
                    <a:ext uri="{9D8B030D-6E8A-4147-A177-3AD203B41FA5}">
                      <a16:colId xmlns:a16="http://schemas.microsoft.com/office/drawing/2014/main" val="4001868923"/>
                    </a:ext>
                  </a:extLst>
                </a:gridCol>
              </a:tblGrid>
              <a:tr h="370840">
                <a:tc>
                  <a:txBody>
                    <a:bodyPr/>
                    <a:lstStyle/>
                    <a:p>
                      <a:pPr algn="ctr"/>
                      <a:r>
                        <a:rPr lang="en-US" dirty="0"/>
                        <a:t>Laptop</a:t>
                      </a:r>
                    </a:p>
                  </a:txBody>
                  <a:tcPr/>
                </a:tc>
                <a:tc>
                  <a:txBody>
                    <a:bodyPr/>
                    <a:lstStyle/>
                    <a:p>
                      <a:pPr algn="ctr"/>
                      <a:r>
                        <a:rPr lang="en-US" dirty="0"/>
                        <a:t>GPUs / TPUs</a:t>
                      </a:r>
                    </a:p>
                  </a:txBody>
                  <a:tcPr/>
                </a:tc>
                <a:extLst>
                  <a:ext uri="{0D108BD9-81ED-4DB2-BD59-A6C34878D82A}">
                    <a16:rowId xmlns:a16="http://schemas.microsoft.com/office/drawing/2014/main" val="6290938"/>
                  </a:ext>
                </a:extLst>
              </a:tr>
              <a:tr h="370840">
                <a:tc>
                  <a:txBody>
                    <a:bodyPr/>
                    <a:lstStyle/>
                    <a:p>
                      <a:pPr algn="ctr"/>
                      <a:r>
                        <a:rPr lang="en-US" dirty="0"/>
                        <a:t>Small datasets</a:t>
                      </a:r>
                    </a:p>
                  </a:txBody>
                  <a:tcPr anchor="ctr"/>
                </a:tc>
                <a:tc>
                  <a:txBody>
                    <a:bodyPr/>
                    <a:lstStyle/>
                    <a:p>
                      <a:pPr algn="ctr"/>
                      <a:r>
                        <a:rPr lang="en-US" dirty="0"/>
                        <a:t>Large datasets</a:t>
                      </a:r>
                    </a:p>
                    <a:p>
                      <a:pPr algn="ctr"/>
                      <a:r>
                        <a:rPr lang="en-US" dirty="0"/>
                        <a:t>(e.g. image recognition)</a:t>
                      </a:r>
                    </a:p>
                  </a:txBody>
                  <a:tcPr anchor="ctr"/>
                </a:tc>
                <a:extLst>
                  <a:ext uri="{0D108BD9-81ED-4DB2-BD59-A6C34878D82A}">
                    <a16:rowId xmlns:a16="http://schemas.microsoft.com/office/drawing/2014/main" val="1495760259"/>
                  </a:ext>
                </a:extLst>
              </a:tr>
              <a:tr h="675640">
                <a:tc>
                  <a:txBody>
                    <a:bodyPr/>
                    <a:lstStyle/>
                    <a:p>
                      <a:pPr algn="ctr"/>
                      <a:r>
                        <a:rPr lang="en-US" dirty="0"/>
                        <a:t>Free</a:t>
                      </a:r>
                    </a:p>
                  </a:txBody>
                  <a:tcPr anchor="ctr"/>
                </a:tc>
                <a:tc>
                  <a:txBody>
                    <a:bodyPr/>
                    <a:lstStyle/>
                    <a:p>
                      <a:pPr algn="ctr"/>
                      <a:r>
                        <a:rPr lang="en-US" dirty="0"/>
                        <a:t>There are cheap ways to get access (e.g., Google </a:t>
                      </a:r>
                      <a:r>
                        <a:rPr lang="en-US" dirty="0" err="1"/>
                        <a:t>CoLab</a:t>
                      </a:r>
                      <a:r>
                        <a:rPr lang="en-US" dirty="0"/>
                        <a:t>, </a:t>
                      </a:r>
                      <a:r>
                        <a:rPr lang="en-US" dirty="0" err="1"/>
                        <a:t>NanoHub</a:t>
                      </a:r>
                      <a:r>
                        <a:rPr lang="en-US" dirty="0"/>
                        <a:t>)</a:t>
                      </a:r>
                    </a:p>
                  </a:txBody>
                  <a:tcPr anchor="ctr"/>
                </a:tc>
                <a:extLst>
                  <a:ext uri="{0D108BD9-81ED-4DB2-BD59-A6C34878D82A}">
                    <a16:rowId xmlns:a16="http://schemas.microsoft.com/office/drawing/2014/main" val="3597962659"/>
                  </a:ext>
                </a:extLst>
              </a:tr>
            </a:tbl>
          </a:graphicData>
        </a:graphic>
      </p:graphicFrame>
      <p:pic>
        <p:nvPicPr>
          <p:cNvPr id="11" name="Picture 10">
            <a:extLst>
              <a:ext uri="{FF2B5EF4-FFF2-40B4-BE49-F238E27FC236}">
                <a16:creationId xmlns:a16="http://schemas.microsoft.com/office/drawing/2014/main" id="{C05A32F2-1812-4EE1-ABA7-0748CB6EE9A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0" y="2050970"/>
            <a:ext cx="3525841" cy="2006204"/>
          </a:xfrm>
          <a:prstGeom prst="rect">
            <a:avLst/>
          </a:prstGeom>
        </p:spPr>
      </p:pic>
      <p:pic>
        <p:nvPicPr>
          <p:cNvPr id="12" name="Picture 11">
            <a:extLst>
              <a:ext uri="{FF2B5EF4-FFF2-40B4-BE49-F238E27FC236}">
                <a16:creationId xmlns:a16="http://schemas.microsoft.com/office/drawing/2014/main" id="{99570E13-95A9-48F0-9A17-0223FF32CA1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38400" y="2119550"/>
            <a:ext cx="3352800" cy="1760220"/>
          </a:xfrm>
          <a:prstGeom prst="rect">
            <a:avLst/>
          </a:prstGeom>
        </p:spPr>
      </p:pic>
      <p:pic>
        <p:nvPicPr>
          <p:cNvPr id="15" name="Graphic 14" descr="Dollar">
            <a:extLst>
              <a:ext uri="{FF2B5EF4-FFF2-40B4-BE49-F238E27FC236}">
                <a16:creationId xmlns:a16="http://schemas.microsoft.com/office/drawing/2014/main" id="{44B96966-A380-4F39-8428-BC23989FE3AB}"/>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638300" y="5578252"/>
            <a:ext cx="571500" cy="571500"/>
          </a:xfrm>
          <a:prstGeom prst="rect">
            <a:avLst/>
          </a:prstGeom>
        </p:spPr>
      </p:pic>
      <p:pic>
        <p:nvPicPr>
          <p:cNvPr id="16" name="Graphic 15" descr="Database">
            <a:extLst>
              <a:ext uri="{FF2B5EF4-FFF2-40B4-BE49-F238E27FC236}">
                <a16:creationId xmlns:a16="http://schemas.microsoft.com/office/drawing/2014/main" id="{1074903E-C7A7-4A01-A338-BB3D7A233FAA}"/>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638300" y="4867832"/>
            <a:ext cx="571500" cy="571500"/>
          </a:xfrm>
          <a:prstGeom prst="rect">
            <a:avLst/>
          </a:prstGeom>
        </p:spPr>
      </p:pic>
    </p:spTree>
    <p:extLst>
      <p:ext uri="{BB962C8B-B14F-4D97-AF65-F5344CB8AC3E}">
        <p14:creationId xmlns:p14="http://schemas.microsoft.com/office/powerpoint/2010/main" val="30894584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18773</TotalTime>
  <Words>1131</Words>
  <Application>Microsoft Macintosh PowerPoint</Application>
  <PresentationFormat>Widescreen</PresentationFormat>
  <Paragraphs>123</Paragraphs>
  <Slides>12</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Barlow Semi Condensed Medium</vt:lpstr>
      <vt:lpstr>Calibri</vt:lpstr>
      <vt:lpstr>Calibri Light</vt:lpstr>
      <vt:lpstr>Office Theme</vt:lpstr>
      <vt:lpstr>Module 4: Machine Learning Tools For Materials Science</vt:lpstr>
      <vt:lpstr>A Basic Materials Design Workflow</vt:lpstr>
      <vt:lpstr>Materials Databases</vt:lpstr>
      <vt:lpstr>A Basic Materials Design Workflow</vt:lpstr>
      <vt:lpstr>A Few Basic Python Data Science Tools</vt:lpstr>
      <vt:lpstr>A Few Basic Python Machine Learning Tools</vt:lpstr>
      <vt:lpstr>A Basic Materials Design Workflow</vt:lpstr>
      <vt:lpstr>Materials Specific Tools</vt:lpstr>
      <vt:lpstr>Hardware for Machine Learning</vt:lpstr>
      <vt:lpstr>A Few Environments for Machine Learning</vt:lpstr>
      <vt:lpstr>Trends in Machine Learning</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 What is Machine Learning</dc:title>
  <dc:creator>Ben Afflerbach</dc:creator>
  <cp:lastModifiedBy>Dane Morgan</cp:lastModifiedBy>
  <cp:revision>137</cp:revision>
  <dcterms:created xsi:type="dcterms:W3CDTF">2020-01-09T16:33:41Z</dcterms:created>
  <dcterms:modified xsi:type="dcterms:W3CDTF">2022-09-05T21:58:12Z</dcterms:modified>
</cp:coreProperties>
</file>